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xml" ContentType="application/vnd.openxmlformats-officedocument.presentationml.notesSlide+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32.xml" ContentType="application/vnd.openxmlformats-officedocument.presentationml.tags+xml"/>
  <Override PartName="/ppt/notesSlides/notesSlide59.xml" ContentType="application/vnd.openxmlformats-officedocument.presentationml.notesSlide+xml"/>
  <Override PartName="/ppt/tags/tag33.xml" ContentType="application/vnd.openxmlformats-officedocument.presentationml.tags+xml"/>
  <Override PartName="/ppt/notesSlides/notesSlide60.xml" ContentType="application/vnd.openxmlformats-officedocument.presentationml.notesSlide+xml"/>
  <Override PartName="/ppt/tags/tag34.xml" ContentType="application/vnd.openxmlformats-officedocument.presentationml.tags+xml"/>
  <Override PartName="/ppt/notesSlides/notesSlide61.xml" ContentType="application/vnd.openxmlformats-officedocument.presentationml.notesSlide+xml"/>
  <Override PartName="/ppt/tags/tag35.xml" ContentType="application/vnd.openxmlformats-officedocument.presentationml.tags+xml"/>
  <Override PartName="/ppt/notesSlides/notesSlide6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69"/>
  </p:notesMasterIdLst>
  <p:handoutMasterIdLst>
    <p:handoutMasterId r:id="rId70"/>
  </p:handoutMasterIdLst>
  <p:sldIdLst>
    <p:sldId id="256" r:id="rId5"/>
    <p:sldId id="385" r:id="rId6"/>
    <p:sldId id="393" r:id="rId7"/>
    <p:sldId id="390" r:id="rId8"/>
    <p:sldId id="262" r:id="rId9"/>
    <p:sldId id="410" r:id="rId10"/>
    <p:sldId id="413" r:id="rId11"/>
    <p:sldId id="412" r:id="rId12"/>
    <p:sldId id="414" r:id="rId13"/>
    <p:sldId id="415" r:id="rId14"/>
    <p:sldId id="391" r:id="rId15"/>
    <p:sldId id="405" r:id="rId16"/>
    <p:sldId id="422" r:id="rId17"/>
    <p:sldId id="421" r:id="rId18"/>
    <p:sldId id="423" r:id="rId19"/>
    <p:sldId id="425" r:id="rId20"/>
    <p:sldId id="457" r:id="rId21"/>
    <p:sldId id="408" r:id="rId22"/>
    <p:sldId id="404" r:id="rId23"/>
    <p:sldId id="424" r:id="rId24"/>
    <p:sldId id="477" r:id="rId25"/>
    <p:sldId id="482" r:id="rId26"/>
    <p:sldId id="484" r:id="rId27"/>
    <p:sldId id="485" r:id="rId28"/>
    <p:sldId id="487" r:id="rId29"/>
    <p:sldId id="488" r:id="rId30"/>
    <p:sldId id="491" r:id="rId31"/>
    <p:sldId id="407" r:id="rId32"/>
    <p:sldId id="449" r:id="rId33"/>
    <p:sldId id="450" r:id="rId34"/>
    <p:sldId id="451" r:id="rId35"/>
    <p:sldId id="452" r:id="rId36"/>
    <p:sldId id="453" r:id="rId37"/>
    <p:sldId id="454" r:id="rId38"/>
    <p:sldId id="455" r:id="rId39"/>
    <p:sldId id="456" r:id="rId40"/>
    <p:sldId id="480" r:id="rId41"/>
    <p:sldId id="406" r:id="rId42"/>
    <p:sldId id="447" r:id="rId43"/>
    <p:sldId id="429" r:id="rId44"/>
    <p:sldId id="430" r:id="rId45"/>
    <p:sldId id="431" r:id="rId46"/>
    <p:sldId id="432" r:id="rId47"/>
    <p:sldId id="433" r:id="rId48"/>
    <p:sldId id="434" r:id="rId49"/>
    <p:sldId id="409" r:id="rId50"/>
    <p:sldId id="479" r:id="rId51"/>
    <p:sldId id="428" r:id="rId52"/>
    <p:sldId id="435" r:id="rId53"/>
    <p:sldId id="445" r:id="rId54"/>
    <p:sldId id="444" r:id="rId55"/>
    <p:sldId id="443" r:id="rId56"/>
    <p:sldId id="442" r:id="rId57"/>
    <p:sldId id="441" r:id="rId58"/>
    <p:sldId id="436" r:id="rId59"/>
    <p:sldId id="438" r:id="rId60"/>
    <p:sldId id="439" r:id="rId61"/>
    <p:sldId id="440" r:id="rId62"/>
    <p:sldId id="437" r:id="rId63"/>
    <p:sldId id="446" r:id="rId64"/>
    <p:sldId id="277" r:id="rId65"/>
    <p:sldId id="381" r:id="rId66"/>
    <p:sldId id="399" r:id="rId67"/>
    <p:sldId id="383" r:id="rId68"/>
  </p:sldIdLst>
  <p:sldSz cx="16256000" cy="9144000"/>
  <p:notesSz cx="6858000" cy="9144000"/>
  <p:custDataLst>
    <p:tags r:id="rId71"/>
  </p:custDataLst>
  <p:defaultTextStyle>
    <a:defPPr>
      <a:defRPr lang="en-US"/>
    </a:defPPr>
    <a:lvl1pPr marL="0" algn="l" defTabSz="457129" rtl="0" eaLnBrk="1" latinLnBrk="0" hangingPunct="1">
      <a:defRPr sz="1800" kern="1200">
        <a:solidFill>
          <a:schemeClr val="tx1"/>
        </a:solidFill>
        <a:latin typeface="+mn-lt"/>
        <a:ea typeface="+mn-ea"/>
        <a:cs typeface="+mn-cs"/>
      </a:defRPr>
    </a:lvl1pPr>
    <a:lvl2pPr marL="457129" algn="l" defTabSz="457129" rtl="0" eaLnBrk="1" latinLnBrk="0" hangingPunct="1">
      <a:defRPr sz="1800" kern="1200">
        <a:solidFill>
          <a:schemeClr val="tx1"/>
        </a:solidFill>
        <a:latin typeface="+mn-lt"/>
        <a:ea typeface="+mn-ea"/>
        <a:cs typeface="+mn-cs"/>
      </a:defRPr>
    </a:lvl2pPr>
    <a:lvl3pPr marL="914257" algn="l" defTabSz="457129" rtl="0" eaLnBrk="1" latinLnBrk="0" hangingPunct="1">
      <a:defRPr sz="1800" kern="1200">
        <a:solidFill>
          <a:schemeClr val="tx1"/>
        </a:solidFill>
        <a:latin typeface="+mn-lt"/>
        <a:ea typeface="+mn-ea"/>
        <a:cs typeface="+mn-cs"/>
      </a:defRPr>
    </a:lvl3pPr>
    <a:lvl4pPr marL="1371385" algn="l" defTabSz="457129" rtl="0" eaLnBrk="1" latinLnBrk="0" hangingPunct="1">
      <a:defRPr sz="1800" kern="1200">
        <a:solidFill>
          <a:schemeClr val="tx1"/>
        </a:solidFill>
        <a:latin typeface="+mn-lt"/>
        <a:ea typeface="+mn-ea"/>
        <a:cs typeface="+mn-cs"/>
      </a:defRPr>
    </a:lvl4pPr>
    <a:lvl5pPr marL="1828514" algn="l" defTabSz="457129" rtl="0" eaLnBrk="1" latinLnBrk="0" hangingPunct="1">
      <a:defRPr sz="1800" kern="1200">
        <a:solidFill>
          <a:schemeClr val="tx1"/>
        </a:solidFill>
        <a:latin typeface="+mn-lt"/>
        <a:ea typeface="+mn-ea"/>
        <a:cs typeface="+mn-cs"/>
      </a:defRPr>
    </a:lvl5pPr>
    <a:lvl6pPr marL="2285643" algn="l" defTabSz="457129" rtl="0" eaLnBrk="1" latinLnBrk="0" hangingPunct="1">
      <a:defRPr sz="1800" kern="1200">
        <a:solidFill>
          <a:schemeClr val="tx1"/>
        </a:solidFill>
        <a:latin typeface="+mn-lt"/>
        <a:ea typeface="+mn-ea"/>
        <a:cs typeface="+mn-cs"/>
      </a:defRPr>
    </a:lvl6pPr>
    <a:lvl7pPr marL="2742771" algn="l" defTabSz="457129" rtl="0" eaLnBrk="1" latinLnBrk="0" hangingPunct="1">
      <a:defRPr sz="1800" kern="1200">
        <a:solidFill>
          <a:schemeClr val="tx1"/>
        </a:solidFill>
        <a:latin typeface="+mn-lt"/>
        <a:ea typeface="+mn-ea"/>
        <a:cs typeface="+mn-cs"/>
      </a:defRPr>
    </a:lvl7pPr>
    <a:lvl8pPr marL="3199899" algn="l" defTabSz="457129" rtl="0" eaLnBrk="1" latinLnBrk="0" hangingPunct="1">
      <a:defRPr sz="1800" kern="1200">
        <a:solidFill>
          <a:schemeClr val="tx1"/>
        </a:solidFill>
        <a:latin typeface="+mn-lt"/>
        <a:ea typeface="+mn-ea"/>
        <a:cs typeface="+mn-cs"/>
      </a:defRPr>
    </a:lvl8pPr>
    <a:lvl9pPr marL="3657028" algn="l" defTabSz="457129"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2btgOR9mJQI3nrOBdDy2xA==" hashData="SwZg/qnv1/QAlqzrKFBwcH3j5qbLbX8kOUsqywfhRij1j+2cTtMrmcqCRKTRJfR0bmMTOseNQhQTaw2Ymki0Hg=="/>
  <p:extLst>
    <p:ext uri="{EFAFB233-063F-42B5-8137-9DF3F51BA10A}">
      <p15:sldGuideLst xmlns:p15="http://schemas.microsoft.com/office/powerpoint/2012/main">
        <p15:guide id="8" orient="horz" pos="1156" userDrawn="1">
          <p15:clr>
            <a:srgbClr val="A4A3A4"/>
          </p15:clr>
        </p15:guide>
        <p15:guide id="9" pos="5121" userDrawn="1">
          <p15:clr>
            <a:srgbClr val="A4A3A4"/>
          </p15:clr>
        </p15:guide>
        <p15:guide id="10" orient="horz" pos="290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8D9B16-9901-4A1F-D66F-AAB4C5CEF9D7}" name="Uma Kumari" initials="UK" userId="S::uma.kumari@simplilearn.com::f154a5f4-9073-40a7-83a4-0584e0f34eaa" providerId="AD"/>
  <p188:author id="{862FC623-FA80-6620-6192-671D1513C975}" name="Rashmi Tarkeshwar Singh" initials="RS" userId="S::rashmi.tsingh@simplilearn.com::68a6778a-50ba-49c5-9a37-e67a9d27a7f7" providerId="AD"/>
  <p188:author id="{07583539-C589-AE33-2A7D-F7AD16824991}" name="Pritam Pal" initials="PP" userId="S::pritam.pal@simplilearn.com::5f2243f0-6731-4cc6-93af-24a493b1dffc" providerId="AD"/>
  <p188:author id="{C5B91275-2E97-4445-A0F9-79660D53D934}" name="Gajendra MS" initials="GM" userId="S::gajendra.ms@simplilearn.com::2fac9be5-0aaf-4a4e-81e3-665d10c1ffa5" providerId="AD"/>
  <p188:author id="{B76F24AE-CEC9-E774-FEE4-1C5E5921F8D4}" name="Anjana Lalitha" initials="AL" userId="S::anjana.lalitha@simplilearn.com::7da6e5b1-f104-4b75-9a49-f3cd2cec10c3" providerId="AD"/>
  <p188:author id="{7F0C64B7-1766-BCD5-F396-9F375DD82896}" name="Azlaan Barkat" initials="AB" userId="S::azlaan.barkat@simplilearn.com::f2937b16-87e6-4204-b769-e8d0f511c258" providerId="AD"/>
  <p188:author id="{2217B4E1-9409-F7F9-DCDF-A0141344703A}" name="Roop Kumar" initials="RK" userId="S::roop.kumar@simplilearn.com::ec229fc9-1ae5-4424-ad91-f4b472f033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CCB"/>
    <a:srgbClr val="ABC39F"/>
    <a:srgbClr val="9ADAFE"/>
    <a:srgbClr val="6A9955"/>
    <a:srgbClr val="CE9178"/>
    <a:srgbClr val="CE815A"/>
    <a:srgbClr val="F4B183"/>
    <a:srgbClr val="0078EE"/>
    <a:srgbClr val="A8D3EE"/>
    <a:srgbClr val="024F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2218" autoAdjust="0"/>
  </p:normalViewPr>
  <p:slideViewPr>
    <p:cSldViewPr snapToGrid="0">
      <p:cViewPr varScale="1">
        <p:scale>
          <a:sx n="52" d="100"/>
          <a:sy n="52" d="100"/>
        </p:scale>
        <p:origin x="780" y="72"/>
      </p:cViewPr>
      <p:guideLst>
        <p:guide orient="horz" pos="1156"/>
        <p:guide pos="5121"/>
        <p:guide orient="horz" pos="2903"/>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zlaan Barkat" userId="S::azlaan.barkat@simplilearn.com::f2937b16-87e6-4204-b769-e8d0f511c258" providerId="AD" clId="Web-{78970BE2-8520-DEB7-24CE-B83141F6209B}"/>
    <pc:docChg chg="addSld modSld">
      <pc:chgData name="Azlaan Barkat" userId="S::azlaan.barkat@simplilearn.com::f2937b16-87e6-4204-b769-e8d0f511c258" providerId="AD" clId="Web-{78970BE2-8520-DEB7-24CE-B83141F6209B}" dt="2025-02-19T06:59:23.296" v="18" actId="20577"/>
      <pc:docMkLst>
        <pc:docMk/>
      </pc:docMkLst>
      <pc:sldChg chg="modSp">
        <pc:chgData name="Azlaan Barkat" userId="S::azlaan.barkat@simplilearn.com::f2937b16-87e6-4204-b769-e8d0f511c258" providerId="AD" clId="Web-{78970BE2-8520-DEB7-24CE-B83141F6209B}" dt="2025-02-19T06:53:26.021" v="9" actId="20577"/>
        <pc:sldMkLst>
          <pc:docMk/>
          <pc:sldMk cId="1109232934" sldId="390"/>
        </pc:sldMkLst>
        <pc:spChg chg="mod">
          <ac:chgData name="Azlaan Barkat" userId="S::azlaan.barkat@simplilearn.com::f2937b16-87e6-4204-b769-e8d0f511c258" providerId="AD" clId="Web-{78970BE2-8520-DEB7-24CE-B83141F6209B}" dt="2025-02-19T06:53:26.021" v="9" actId="20577"/>
          <ac:spMkLst>
            <pc:docMk/>
            <pc:sldMk cId="1109232934" sldId="390"/>
            <ac:spMk id="2" creationId="{976A12A0-9788-DF6C-5F0B-E7D4B1C44D00}"/>
          </ac:spMkLst>
        </pc:spChg>
      </pc:sldChg>
      <pc:sldChg chg="modSp modCm">
        <pc:chgData name="Azlaan Barkat" userId="S::azlaan.barkat@simplilearn.com::f2937b16-87e6-4204-b769-e8d0f511c258" providerId="AD" clId="Web-{78970BE2-8520-DEB7-24CE-B83141F6209B}" dt="2025-02-19T06:46:08.600" v="7" actId="20577"/>
        <pc:sldMkLst>
          <pc:docMk/>
          <pc:sldMk cId="102420538" sldId="393"/>
        </pc:sldMkLst>
        <pc:spChg chg="mod">
          <ac:chgData name="Azlaan Barkat" userId="S::azlaan.barkat@simplilearn.com::f2937b16-87e6-4204-b769-e8d0f511c258" providerId="AD" clId="Web-{78970BE2-8520-DEB7-24CE-B83141F6209B}" dt="2025-02-19T06:46:08.600" v="7" actId="20577"/>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mod">
              <pc226:chgData name="Azlaan Barkat" userId="S::azlaan.barkat@simplilearn.com::f2937b16-87e6-4204-b769-e8d0f511c258" providerId="AD" clId="Web-{78970BE2-8520-DEB7-24CE-B83141F6209B}" dt="2025-02-19T06:45:58.177" v="6" actId="20577"/>
              <pc2:cmMkLst xmlns:pc2="http://schemas.microsoft.com/office/powerpoint/2019/9/main/command">
                <pc:docMk/>
                <pc:sldMk cId="102420538" sldId="393"/>
                <pc2:cmMk id="{86653B39-87C6-43F2-8D89-4A5CAA3C86A4}"/>
              </pc2:cmMkLst>
            </pc226:cmChg>
          </p:ext>
        </pc:extLst>
      </pc:sldChg>
      <pc:sldChg chg="modSp">
        <pc:chgData name="Azlaan Barkat" userId="S::azlaan.barkat@simplilearn.com::f2937b16-87e6-4204-b769-e8d0f511c258" providerId="AD" clId="Web-{78970BE2-8520-DEB7-24CE-B83141F6209B}" dt="2025-02-19T06:59:23.296" v="18" actId="20577"/>
        <pc:sldMkLst>
          <pc:docMk/>
          <pc:sldMk cId="3520654866" sldId="410"/>
        </pc:sldMkLst>
        <pc:spChg chg="mod">
          <ac:chgData name="Azlaan Barkat" userId="S::azlaan.barkat@simplilearn.com::f2937b16-87e6-4204-b769-e8d0f511c258" providerId="AD" clId="Web-{78970BE2-8520-DEB7-24CE-B83141F6209B}" dt="2025-02-19T06:56:11.955" v="11" actId="20577"/>
          <ac:spMkLst>
            <pc:docMk/>
            <pc:sldMk cId="3520654866" sldId="410"/>
            <ac:spMk id="3" creationId="{45F564B0-80E8-6DC8-1477-A95DEEA21591}"/>
          </ac:spMkLst>
        </pc:spChg>
        <pc:spChg chg="mod">
          <ac:chgData name="Azlaan Barkat" userId="S::azlaan.barkat@simplilearn.com::f2937b16-87e6-4204-b769-e8d0f511c258" providerId="AD" clId="Web-{78970BE2-8520-DEB7-24CE-B83141F6209B}" dt="2025-02-19T06:57:37.742" v="15" actId="20577"/>
          <ac:spMkLst>
            <pc:docMk/>
            <pc:sldMk cId="3520654866" sldId="410"/>
            <ac:spMk id="5" creationId="{CD6FCBF0-251C-A319-92F5-1B03D6C76FD6}"/>
          </ac:spMkLst>
        </pc:spChg>
        <pc:spChg chg="mod">
          <ac:chgData name="Azlaan Barkat" userId="S::azlaan.barkat@simplilearn.com::f2937b16-87e6-4204-b769-e8d0f511c258" providerId="AD" clId="Web-{78970BE2-8520-DEB7-24CE-B83141F6209B}" dt="2025-02-19T06:59:23.296" v="18" actId="20577"/>
          <ac:spMkLst>
            <pc:docMk/>
            <pc:sldMk cId="3520654866" sldId="410"/>
            <ac:spMk id="14" creationId="{7C1CE5AA-C7E9-2D18-4F77-A181C7C62534}"/>
          </ac:spMkLst>
        </pc:spChg>
        <pc:spChg chg="mod">
          <ac:chgData name="Azlaan Barkat" userId="S::azlaan.barkat@simplilearn.com::f2937b16-87e6-4204-b769-e8d0f511c258" providerId="AD" clId="Web-{78970BE2-8520-DEB7-24CE-B83141F6209B}" dt="2025-02-19T06:59:07.217" v="16" actId="20577"/>
          <ac:spMkLst>
            <pc:docMk/>
            <pc:sldMk cId="3520654866" sldId="410"/>
            <ac:spMk id="17" creationId="{8D30FE20-21A2-4E09-512A-96155F6F3DE5}"/>
          </ac:spMkLst>
        </pc:spChg>
      </pc:sldChg>
      <pc:sldChg chg="delSp modSp new mod modClrScheme chgLayout">
        <pc:chgData name="Azlaan Barkat" userId="S::azlaan.barkat@simplilearn.com::f2937b16-87e6-4204-b769-e8d0f511c258" providerId="AD" clId="Web-{78970BE2-8520-DEB7-24CE-B83141F6209B}" dt="2025-02-18T12:53:03.342" v="5" actId="20577"/>
        <pc:sldMkLst>
          <pc:docMk/>
          <pc:sldMk cId="3354266730" sldId="492"/>
        </pc:sldMkLst>
      </pc:sldChg>
    </pc:docChg>
  </pc:docChgLst>
  <pc:docChgLst>
    <pc:chgData name="Azlaan Barkat" userId="S::azlaan.barkat@simplilearn.com::f2937b16-87e6-4204-b769-e8d0f511c258" providerId="AD" clId="Web-{011990F3-B881-F145-9562-C1719ABC0427}"/>
    <pc:docChg chg="modSld">
      <pc:chgData name="Azlaan Barkat" userId="S::azlaan.barkat@simplilearn.com::f2937b16-87e6-4204-b769-e8d0f511c258" providerId="AD" clId="Web-{011990F3-B881-F145-9562-C1719ABC0427}" dt="2025-02-17T06:22:54.037" v="15" actId="1076"/>
      <pc:docMkLst>
        <pc:docMk/>
      </pc:docMkLst>
      <pc:sldChg chg="modSp">
        <pc:chgData name="Azlaan Barkat" userId="S::azlaan.barkat@simplilearn.com::f2937b16-87e6-4204-b769-e8d0f511c258" providerId="AD" clId="Web-{011990F3-B881-F145-9562-C1719ABC0427}" dt="2025-02-17T06:22:54.037" v="15" actId="1076"/>
        <pc:sldMkLst>
          <pc:docMk/>
          <pc:sldMk cId="2036620006" sldId="277"/>
        </pc:sldMkLst>
        <pc:spChg chg="mod">
          <ac:chgData name="Azlaan Barkat" userId="S::azlaan.barkat@simplilearn.com::f2937b16-87e6-4204-b769-e8d0f511c258" providerId="AD" clId="Web-{011990F3-B881-F145-9562-C1719ABC0427}" dt="2025-02-17T06:22:54.037" v="15" actId="1076"/>
          <ac:spMkLst>
            <pc:docMk/>
            <pc:sldMk cId="2036620006" sldId="277"/>
            <ac:spMk id="5" creationId="{7694CC39-0DF6-45CA-0696-21B2A487A241}"/>
          </ac:spMkLst>
        </pc:spChg>
      </pc:sldChg>
      <pc:sldChg chg="modSp">
        <pc:chgData name="Azlaan Barkat" userId="S::azlaan.barkat@simplilearn.com::f2937b16-87e6-4204-b769-e8d0f511c258" providerId="AD" clId="Web-{011990F3-B881-F145-9562-C1719ABC0427}" dt="2025-02-17T06:22:12.442" v="11" actId="20577"/>
        <pc:sldMkLst>
          <pc:docMk/>
          <pc:sldMk cId="3112296839" sldId="437"/>
        </pc:sldMkLst>
        <pc:spChg chg="mod">
          <ac:chgData name="Azlaan Barkat" userId="S::azlaan.barkat@simplilearn.com::f2937b16-87e6-4204-b769-e8d0f511c258" providerId="AD" clId="Web-{011990F3-B881-F145-9562-C1719ABC0427}" dt="2025-02-17T06:22:12.442" v="11" actId="20577"/>
          <ac:spMkLst>
            <pc:docMk/>
            <pc:sldMk cId="3112296839" sldId="437"/>
            <ac:spMk id="5" creationId="{3B5A5099-891F-9CC9-CC64-4757FA769E4B}"/>
          </ac:spMkLst>
        </pc:spChg>
      </pc:sldChg>
      <pc:sldChg chg="modSp">
        <pc:chgData name="Azlaan Barkat" userId="S::azlaan.barkat@simplilearn.com::f2937b16-87e6-4204-b769-e8d0f511c258" providerId="AD" clId="Web-{011990F3-B881-F145-9562-C1719ABC0427}" dt="2025-02-17T06:22:26.708" v="14" actId="20577"/>
        <pc:sldMkLst>
          <pc:docMk/>
          <pc:sldMk cId="3207680043" sldId="440"/>
        </pc:sldMkLst>
        <pc:spChg chg="mod">
          <ac:chgData name="Azlaan Barkat" userId="S::azlaan.barkat@simplilearn.com::f2937b16-87e6-4204-b769-e8d0f511c258" providerId="AD" clId="Web-{011990F3-B881-F145-9562-C1719ABC0427}" dt="2025-02-17T06:22:26.708" v="14" actId="20577"/>
          <ac:spMkLst>
            <pc:docMk/>
            <pc:sldMk cId="3207680043" sldId="440"/>
            <ac:spMk id="5" creationId="{33DE6A18-9AE7-4896-C5AC-37AAC6212AEB}"/>
          </ac:spMkLst>
        </pc:spChg>
      </pc:sldChg>
      <pc:sldChg chg="modSp">
        <pc:chgData name="Azlaan Barkat" userId="S::azlaan.barkat@simplilearn.com::f2937b16-87e6-4204-b769-e8d0f511c258" providerId="AD" clId="Web-{011990F3-B881-F145-9562-C1719ABC0427}" dt="2025-02-17T05:30:00.684" v="8" actId="20577"/>
        <pc:sldMkLst>
          <pc:docMk/>
          <pc:sldMk cId="3502858898" sldId="451"/>
        </pc:sldMkLst>
        <pc:spChg chg="mod">
          <ac:chgData name="Azlaan Barkat" userId="S::azlaan.barkat@simplilearn.com::f2937b16-87e6-4204-b769-e8d0f511c258" providerId="AD" clId="Web-{011990F3-B881-F145-9562-C1719ABC0427}" dt="2025-02-17T05:30:00.684" v="8" actId="20577"/>
          <ac:spMkLst>
            <pc:docMk/>
            <pc:sldMk cId="3502858898" sldId="451"/>
            <ac:spMk id="3" creationId="{690403DF-6347-6132-C7C6-A2BE454B1D8D}"/>
          </ac:spMkLst>
        </pc:spChg>
      </pc:sldChg>
      <pc:sldChg chg="delAnim">
        <pc:chgData name="Azlaan Barkat" userId="S::azlaan.barkat@simplilearn.com::f2937b16-87e6-4204-b769-e8d0f511c258" providerId="AD" clId="Web-{011990F3-B881-F145-9562-C1719ABC0427}" dt="2025-02-17T05:27:42.695" v="6"/>
        <pc:sldMkLst>
          <pc:docMk/>
          <pc:sldMk cId="893040249" sldId="457"/>
        </pc:sldMkLst>
      </pc:sldChg>
      <pc:sldChg chg="modSp">
        <pc:chgData name="Azlaan Barkat" userId="S::azlaan.barkat@simplilearn.com::f2937b16-87e6-4204-b769-e8d0f511c258" providerId="AD" clId="Web-{011990F3-B881-F145-9562-C1719ABC0427}" dt="2025-02-17T06:16:28.699" v="9" actId="1076"/>
        <pc:sldMkLst>
          <pc:docMk/>
          <pc:sldMk cId="2512103618" sldId="479"/>
        </pc:sldMkLst>
        <pc:spChg chg="mod">
          <ac:chgData name="Azlaan Barkat" userId="S::azlaan.barkat@simplilearn.com::f2937b16-87e6-4204-b769-e8d0f511c258" providerId="AD" clId="Web-{011990F3-B881-F145-9562-C1719ABC0427}" dt="2025-02-17T06:16:28.699" v="9" actId="1076"/>
          <ac:spMkLst>
            <pc:docMk/>
            <pc:sldMk cId="2512103618" sldId="479"/>
            <ac:spMk id="6" creationId="{C9F7C765-10BD-2C59-A1DD-CC8F8E95B44D}"/>
          </ac:spMkLst>
        </pc:spChg>
      </pc:sldChg>
      <pc:sldChg chg="addSp delSp modSp delAnim">
        <pc:chgData name="Azlaan Barkat" userId="S::azlaan.barkat@simplilearn.com::f2937b16-87e6-4204-b769-e8d0f511c258" providerId="AD" clId="Web-{011990F3-B881-F145-9562-C1719ABC0427}" dt="2025-02-17T04:59:52.574" v="3"/>
        <pc:sldMkLst>
          <pc:docMk/>
          <pc:sldMk cId="3791188815" sldId="482"/>
        </pc:sldMkLst>
      </pc:sldChg>
      <pc:sldChg chg="delAnim">
        <pc:chgData name="Azlaan Barkat" userId="S::azlaan.barkat@simplilearn.com::f2937b16-87e6-4204-b769-e8d0f511c258" providerId="AD" clId="Web-{011990F3-B881-F145-9562-C1719ABC0427}" dt="2025-02-17T05:14:05.525" v="4"/>
        <pc:sldMkLst>
          <pc:docMk/>
          <pc:sldMk cId="3839945307" sldId="485"/>
        </pc:sldMkLst>
      </pc:sldChg>
      <pc:sldChg chg="delAnim">
        <pc:chgData name="Azlaan Barkat" userId="S::azlaan.barkat@simplilearn.com::f2937b16-87e6-4204-b769-e8d0f511c258" providerId="AD" clId="Web-{011990F3-B881-F145-9562-C1719ABC0427}" dt="2025-02-17T05:14:58.105" v="5"/>
        <pc:sldMkLst>
          <pc:docMk/>
          <pc:sldMk cId="1928815123" sldId="488"/>
        </pc:sldMkLst>
      </pc:sldChg>
    </pc:docChg>
  </pc:docChgLst>
  <pc:docChgLst>
    <pc:chgData name="Pritam Pal" userId="5f2243f0-6731-4cc6-93af-24a493b1dffc" providerId="ADAL" clId="{E657A877-779C-40B2-8EFE-88A914822DA0}"/>
    <pc:docChg chg="undo custSel modSld">
      <pc:chgData name="Pritam Pal" userId="5f2243f0-6731-4cc6-93af-24a493b1dffc" providerId="ADAL" clId="{E657A877-779C-40B2-8EFE-88A914822DA0}" dt="2025-02-17T13:08:48.309" v="795" actId="20577"/>
      <pc:docMkLst>
        <pc:docMk/>
      </pc:docMkLst>
      <pc:sldChg chg="modNotesTx">
        <pc:chgData name="Pritam Pal" userId="5f2243f0-6731-4cc6-93af-24a493b1dffc" providerId="ADAL" clId="{E657A877-779C-40B2-8EFE-88A914822DA0}" dt="2025-02-17T12:08:06.113" v="47"/>
        <pc:sldMkLst>
          <pc:docMk/>
          <pc:sldMk cId="1070346001" sldId="262"/>
        </pc:sldMkLst>
      </pc:sldChg>
      <pc:sldChg chg="modSp mod">
        <pc:chgData name="Pritam Pal" userId="5f2243f0-6731-4cc6-93af-24a493b1dffc" providerId="ADAL" clId="{E657A877-779C-40B2-8EFE-88A914822DA0}" dt="2025-02-17T13:06:03.689" v="751" actId="20577"/>
        <pc:sldMkLst>
          <pc:docMk/>
          <pc:sldMk cId="2036620006" sldId="277"/>
        </pc:sldMkLst>
        <pc:spChg chg="mod">
          <ac:chgData name="Pritam Pal" userId="5f2243f0-6731-4cc6-93af-24a493b1dffc" providerId="ADAL" clId="{E657A877-779C-40B2-8EFE-88A914822DA0}" dt="2025-02-17T13:06:03.689" v="751" actId="20577"/>
          <ac:spMkLst>
            <pc:docMk/>
            <pc:sldMk cId="2036620006" sldId="277"/>
            <ac:spMk id="4" creationId="{8735034C-7ACE-2BFB-51E3-18E4C14ADD32}"/>
          </ac:spMkLst>
        </pc:spChg>
      </pc:sldChg>
      <pc:sldChg chg="modSp mod">
        <pc:chgData name="Pritam Pal" userId="5f2243f0-6731-4cc6-93af-24a493b1dffc" providerId="ADAL" clId="{E657A877-779C-40B2-8EFE-88A914822DA0}" dt="2025-02-17T13:08:48.309" v="795" actId="20577"/>
        <pc:sldMkLst>
          <pc:docMk/>
          <pc:sldMk cId="2875627939" sldId="399"/>
        </pc:sldMkLst>
        <pc:spChg chg="mod">
          <ac:chgData name="Pritam Pal" userId="5f2243f0-6731-4cc6-93af-24a493b1dffc" providerId="ADAL" clId="{E657A877-779C-40B2-8EFE-88A914822DA0}" dt="2025-02-17T13:08:48.309" v="795" actId="20577"/>
          <ac:spMkLst>
            <pc:docMk/>
            <pc:sldMk cId="2875627939" sldId="399"/>
            <ac:spMk id="2" creationId="{A710F532-3B90-93F6-678F-EF59ACF2A398}"/>
          </ac:spMkLst>
        </pc:spChg>
      </pc:sldChg>
      <pc:sldChg chg="modNotesTx">
        <pc:chgData name="Pritam Pal" userId="5f2243f0-6731-4cc6-93af-24a493b1dffc" providerId="ADAL" clId="{E657A877-779C-40B2-8EFE-88A914822DA0}" dt="2025-02-17T12:09:04.349" v="60"/>
        <pc:sldMkLst>
          <pc:docMk/>
          <pc:sldMk cId="2638833848" sldId="404"/>
        </pc:sldMkLst>
      </pc:sldChg>
      <pc:sldChg chg="modNotesTx">
        <pc:chgData name="Pritam Pal" userId="5f2243f0-6731-4cc6-93af-24a493b1dffc" providerId="ADAL" clId="{E657A877-779C-40B2-8EFE-88A914822DA0}" dt="2025-02-17T12:24:18.246" v="301"/>
        <pc:sldMkLst>
          <pc:docMk/>
          <pc:sldMk cId="1882464920" sldId="405"/>
        </pc:sldMkLst>
      </pc:sldChg>
      <pc:sldChg chg="modSp mod">
        <pc:chgData name="Pritam Pal" userId="5f2243f0-6731-4cc6-93af-24a493b1dffc" providerId="ADAL" clId="{E657A877-779C-40B2-8EFE-88A914822DA0}" dt="2025-02-17T12:34:44.152" v="343" actId="20577"/>
        <pc:sldMkLst>
          <pc:docMk/>
          <pc:sldMk cId="1613466731" sldId="408"/>
        </pc:sldMkLst>
        <pc:spChg chg="mod">
          <ac:chgData name="Pritam Pal" userId="5f2243f0-6731-4cc6-93af-24a493b1dffc" providerId="ADAL" clId="{E657A877-779C-40B2-8EFE-88A914822DA0}" dt="2025-02-17T12:34:44.152" v="343" actId="20577"/>
          <ac:spMkLst>
            <pc:docMk/>
            <pc:sldMk cId="1613466731" sldId="408"/>
            <ac:spMk id="7" creationId="{D813C79A-AEB6-4B6D-5548-2955D61A173F}"/>
          </ac:spMkLst>
        </pc:spChg>
      </pc:sldChg>
      <pc:sldChg chg="modSp mod modNotesTx">
        <pc:chgData name="Pritam Pal" userId="5f2243f0-6731-4cc6-93af-24a493b1dffc" providerId="ADAL" clId="{E657A877-779C-40B2-8EFE-88A914822DA0}" dt="2025-02-17T12:08:11.665" v="49"/>
        <pc:sldMkLst>
          <pc:docMk/>
          <pc:sldMk cId="3520654866" sldId="410"/>
        </pc:sldMkLst>
        <pc:spChg chg="mod">
          <ac:chgData name="Pritam Pal" userId="5f2243f0-6731-4cc6-93af-24a493b1dffc" providerId="ADAL" clId="{E657A877-779C-40B2-8EFE-88A914822DA0}" dt="2025-02-17T12:03:48.015" v="9" actId="2711"/>
          <ac:spMkLst>
            <pc:docMk/>
            <pc:sldMk cId="3520654866" sldId="410"/>
            <ac:spMk id="16" creationId="{015742B6-9335-444C-6774-F66D5F4C1A10}"/>
          </ac:spMkLst>
        </pc:spChg>
      </pc:sldChg>
      <pc:sldChg chg="modSp mod modNotesTx">
        <pc:chgData name="Pritam Pal" userId="5f2243f0-6731-4cc6-93af-24a493b1dffc" providerId="ADAL" clId="{E657A877-779C-40B2-8EFE-88A914822DA0}" dt="2025-02-17T12:08:17.020" v="52"/>
        <pc:sldMkLst>
          <pc:docMk/>
          <pc:sldMk cId="839730452" sldId="412"/>
        </pc:sldMkLst>
        <pc:spChg chg="mod">
          <ac:chgData name="Pritam Pal" userId="5f2243f0-6731-4cc6-93af-24a493b1dffc" providerId="ADAL" clId="{E657A877-779C-40B2-8EFE-88A914822DA0}" dt="2025-02-17T12:04:26.156" v="10" actId="20577"/>
          <ac:spMkLst>
            <pc:docMk/>
            <pc:sldMk cId="839730452" sldId="412"/>
            <ac:spMk id="94" creationId="{3B143D7E-5FFD-DCC9-A69F-BB3C7672E5B6}"/>
          </ac:spMkLst>
        </pc:spChg>
        <pc:spChg chg="mod">
          <ac:chgData name="Pritam Pal" userId="5f2243f0-6731-4cc6-93af-24a493b1dffc" providerId="ADAL" clId="{E657A877-779C-40B2-8EFE-88A914822DA0}" dt="2025-02-17T12:04:29.290" v="11" actId="20577"/>
          <ac:spMkLst>
            <pc:docMk/>
            <pc:sldMk cId="839730452" sldId="412"/>
            <ac:spMk id="96" creationId="{22375AAB-8083-2A1F-FF47-F782A9621F36}"/>
          </ac:spMkLst>
        </pc:spChg>
        <pc:spChg chg="mod">
          <ac:chgData name="Pritam Pal" userId="5f2243f0-6731-4cc6-93af-24a493b1dffc" providerId="ADAL" clId="{E657A877-779C-40B2-8EFE-88A914822DA0}" dt="2025-02-17T12:04:32.144" v="12" actId="20577"/>
          <ac:spMkLst>
            <pc:docMk/>
            <pc:sldMk cId="839730452" sldId="412"/>
            <ac:spMk id="98" creationId="{92227BE3-0C2D-DFAF-2474-AFF56078C246}"/>
          </ac:spMkLst>
        </pc:spChg>
        <pc:spChg chg="mod">
          <ac:chgData name="Pritam Pal" userId="5f2243f0-6731-4cc6-93af-24a493b1dffc" providerId="ADAL" clId="{E657A877-779C-40B2-8EFE-88A914822DA0}" dt="2025-02-17T12:04:35.212" v="13" actId="20577"/>
          <ac:spMkLst>
            <pc:docMk/>
            <pc:sldMk cId="839730452" sldId="412"/>
            <ac:spMk id="100" creationId="{B8841FF8-9575-60DA-0958-51D707FFE638}"/>
          </ac:spMkLst>
        </pc:spChg>
      </pc:sldChg>
      <pc:sldChg chg="modNotesTx">
        <pc:chgData name="Pritam Pal" userId="5f2243f0-6731-4cc6-93af-24a493b1dffc" providerId="ADAL" clId="{E657A877-779C-40B2-8EFE-88A914822DA0}" dt="2025-02-17T12:08:22.812" v="55"/>
        <pc:sldMkLst>
          <pc:docMk/>
          <pc:sldMk cId="1447946776" sldId="413"/>
        </pc:sldMkLst>
      </pc:sldChg>
      <pc:sldChg chg="modSp mod modNotesTx">
        <pc:chgData name="Pritam Pal" userId="5f2243f0-6731-4cc6-93af-24a493b1dffc" providerId="ADAL" clId="{E657A877-779C-40B2-8EFE-88A914822DA0}" dt="2025-02-17T12:08:47.529" v="57"/>
        <pc:sldMkLst>
          <pc:docMk/>
          <pc:sldMk cId="953062053" sldId="414"/>
        </pc:sldMkLst>
        <pc:spChg chg="mod">
          <ac:chgData name="Pritam Pal" userId="5f2243f0-6731-4cc6-93af-24a493b1dffc" providerId="ADAL" clId="{E657A877-779C-40B2-8EFE-88A914822DA0}" dt="2025-02-17T12:04:49.983" v="14" actId="207"/>
          <ac:spMkLst>
            <pc:docMk/>
            <pc:sldMk cId="953062053" sldId="414"/>
            <ac:spMk id="17" creationId="{1A3FAA6E-F3AD-2D62-EEBA-A816FFF2CD8C}"/>
          </ac:spMkLst>
        </pc:spChg>
      </pc:sldChg>
      <pc:sldChg chg="modSp mod modCm modNotesTx">
        <pc:chgData name="Pritam Pal" userId="5f2243f0-6731-4cc6-93af-24a493b1dffc" providerId="ADAL" clId="{E657A877-779C-40B2-8EFE-88A914822DA0}" dt="2025-02-17T12:08:54.585" v="59"/>
        <pc:sldMkLst>
          <pc:docMk/>
          <pc:sldMk cId="126905211" sldId="415"/>
        </pc:sldMkLst>
        <pc:spChg chg="mod">
          <ac:chgData name="Pritam Pal" userId="5f2243f0-6731-4cc6-93af-24a493b1dffc" providerId="ADAL" clId="{E657A877-779C-40B2-8EFE-88A914822DA0}" dt="2025-02-17T12:06:33.745" v="23" actId="20577"/>
          <ac:spMkLst>
            <pc:docMk/>
            <pc:sldMk cId="126905211" sldId="415"/>
            <ac:spMk id="350" creationId="{60ECB220-6A20-689A-A6D9-EA02434943C0}"/>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E657A877-779C-40B2-8EFE-88A914822DA0}" dt="2025-02-17T12:06:33.745" v="23" actId="20577"/>
              <pc2:cmMkLst xmlns:pc2="http://schemas.microsoft.com/office/powerpoint/2019/9/main/command">
                <pc:docMk/>
                <pc:sldMk cId="126905211" sldId="415"/>
                <pc2:cmMk id="{3EAA5746-420B-4EFF-A4F5-02C986557350}"/>
              </pc2:cmMkLst>
            </pc226:cmChg>
          </p:ext>
        </pc:extLst>
      </pc:sldChg>
      <pc:sldChg chg="modNotesTx">
        <pc:chgData name="Pritam Pal" userId="5f2243f0-6731-4cc6-93af-24a493b1dffc" providerId="ADAL" clId="{E657A877-779C-40B2-8EFE-88A914822DA0}" dt="2025-02-17T12:27:09.763" v="305"/>
        <pc:sldMkLst>
          <pc:docMk/>
          <pc:sldMk cId="2976190662" sldId="421"/>
        </pc:sldMkLst>
      </pc:sldChg>
      <pc:sldChg chg="modNotesTx">
        <pc:chgData name="Pritam Pal" userId="5f2243f0-6731-4cc6-93af-24a493b1dffc" providerId="ADAL" clId="{E657A877-779C-40B2-8EFE-88A914822DA0}" dt="2025-02-17T12:25:40.308" v="303"/>
        <pc:sldMkLst>
          <pc:docMk/>
          <pc:sldMk cId="3415759576" sldId="422"/>
        </pc:sldMkLst>
      </pc:sldChg>
      <pc:sldChg chg="modNotesTx">
        <pc:chgData name="Pritam Pal" userId="5f2243f0-6731-4cc6-93af-24a493b1dffc" providerId="ADAL" clId="{E657A877-779C-40B2-8EFE-88A914822DA0}" dt="2025-02-17T12:27:16.747" v="308"/>
        <pc:sldMkLst>
          <pc:docMk/>
          <pc:sldMk cId="3770398999" sldId="423"/>
        </pc:sldMkLst>
      </pc:sldChg>
      <pc:sldChg chg="modSp mod modNotesTx">
        <pc:chgData name="Pritam Pal" userId="5f2243f0-6731-4cc6-93af-24a493b1dffc" providerId="ADAL" clId="{E657A877-779C-40B2-8EFE-88A914822DA0}" dt="2025-02-17T12:09:10.599" v="63"/>
        <pc:sldMkLst>
          <pc:docMk/>
          <pc:sldMk cId="1934077694" sldId="424"/>
        </pc:sldMkLst>
        <pc:spChg chg="mod">
          <ac:chgData name="Pritam Pal" userId="5f2243f0-6731-4cc6-93af-24a493b1dffc" providerId="ADAL" clId="{E657A877-779C-40B2-8EFE-88A914822DA0}" dt="2025-02-17T12:07:26.649" v="46" actId="1037"/>
          <ac:spMkLst>
            <pc:docMk/>
            <pc:sldMk cId="1934077694" sldId="424"/>
            <ac:spMk id="6" creationId="{88C5B28E-AEE0-7E93-C0BF-02259F8F5334}"/>
          </ac:spMkLst>
        </pc:spChg>
      </pc:sldChg>
      <pc:sldChg chg="modSp mod modNotesTx">
        <pc:chgData name="Pritam Pal" userId="5f2243f0-6731-4cc6-93af-24a493b1dffc" providerId="ADAL" clId="{E657A877-779C-40B2-8EFE-88A914822DA0}" dt="2025-02-17T12:30:50.938" v="311"/>
        <pc:sldMkLst>
          <pc:docMk/>
          <pc:sldMk cId="2799000701" sldId="425"/>
        </pc:sldMkLst>
        <pc:spChg chg="mod">
          <ac:chgData name="Pritam Pal" userId="5f2243f0-6731-4cc6-93af-24a493b1dffc" providerId="ADAL" clId="{E657A877-779C-40B2-8EFE-88A914822DA0}" dt="2025-02-17T12:30:20.941" v="309" actId="12"/>
          <ac:spMkLst>
            <pc:docMk/>
            <pc:sldMk cId="2799000701" sldId="425"/>
            <ac:spMk id="14" creationId="{55AF2CB8-3064-B95F-D1BE-135EF4CB8872}"/>
          </ac:spMkLst>
        </pc:spChg>
      </pc:sldChg>
      <pc:sldChg chg="modSp mod modNotesTx">
        <pc:chgData name="Pritam Pal" userId="5f2243f0-6731-4cc6-93af-24a493b1dffc" providerId="ADAL" clId="{E657A877-779C-40B2-8EFE-88A914822DA0}" dt="2025-02-17T12:33:10.935" v="332" actId="20577"/>
        <pc:sldMkLst>
          <pc:docMk/>
          <pc:sldMk cId="3738460179" sldId="427"/>
        </pc:sldMkLst>
      </pc:sldChg>
      <pc:sldChg chg="modSp mod">
        <pc:chgData name="Pritam Pal" userId="5f2243f0-6731-4cc6-93af-24a493b1dffc" providerId="ADAL" clId="{E657A877-779C-40B2-8EFE-88A914822DA0}" dt="2025-02-17T12:51:50.126" v="572" actId="20577"/>
        <pc:sldMkLst>
          <pc:docMk/>
          <pc:sldMk cId="573011475" sldId="429"/>
        </pc:sldMkLst>
        <pc:spChg chg="mod">
          <ac:chgData name="Pritam Pal" userId="5f2243f0-6731-4cc6-93af-24a493b1dffc" providerId="ADAL" clId="{E657A877-779C-40B2-8EFE-88A914822DA0}" dt="2025-02-17T12:51:50.126" v="572" actId="20577"/>
          <ac:spMkLst>
            <pc:docMk/>
            <pc:sldMk cId="573011475" sldId="429"/>
            <ac:spMk id="11" creationId="{0E6C547A-7300-99EF-27E9-8622E8EE607F}"/>
          </ac:spMkLst>
        </pc:spChg>
        <pc:spChg chg="mod">
          <ac:chgData name="Pritam Pal" userId="5f2243f0-6731-4cc6-93af-24a493b1dffc" providerId="ADAL" clId="{E657A877-779C-40B2-8EFE-88A914822DA0}" dt="2025-02-17T12:50:47.069" v="500" actId="948"/>
          <ac:spMkLst>
            <pc:docMk/>
            <pc:sldMk cId="573011475" sldId="429"/>
            <ac:spMk id="12" creationId="{4854D550-C3A0-2632-660A-7437DBDF4A26}"/>
          </ac:spMkLst>
        </pc:spChg>
        <pc:spChg chg="mod">
          <ac:chgData name="Pritam Pal" userId="5f2243f0-6731-4cc6-93af-24a493b1dffc" providerId="ADAL" clId="{E657A877-779C-40B2-8EFE-88A914822DA0}" dt="2025-02-17T12:51:19.516" v="564" actId="948"/>
          <ac:spMkLst>
            <pc:docMk/>
            <pc:sldMk cId="573011475" sldId="429"/>
            <ac:spMk id="16" creationId="{D411CAC9-7A0F-BD40-F0F8-2E8C957B4DDE}"/>
          </ac:spMkLst>
        </pc:spChg>
        <pc:spChg chg="mod">
          <ac:chgData name="Pritam Pal" userId="5f2243f0-6731-4cc6-93af-24a493b1dffc" providerId="ADAL" clId="{E657A877-779C-40B2-8EFE-88A914822DA0}" dt="2025-02-17T12:51:24.191" v="568" actId="948"/>
          <ac:spMkLst>
            <pc:docMk/>
            <pc:sldMk cId="573011475" sldId="429"/>
            <ac:spMk id="20" creationId="{F884CE19-0E61-C395-0C72-AA45EE2375C9}"/>
          </ac:spMkLst>
        </pc:spChg>
        <pc:spChg chg="mod">
          <ac:chgData name="Pritam Pal" userId="5f2243f0-6731-4cc6-93af-24a493b1dffc" providerId="ADAL" clId="{E657A877-779C-40B2-8EFE-88A914822DA0}" dt="2025-02-17T12:50:55.413" v="512" actId="1036"/>
          <ac:spMkLst>
            <pc:docMk/>
            <pc:sldMk cId="573011475" sldId="429"/>
            <ac:spMk id="21" creationId="{2492A490-63EB-0DC8-66F8-A8D06AF153B3}"/>
          </ac:spMkLst>
        </pc:spChg>
        <pc:spChg chg="mod">
          <ac:chgData name="Pritam Pal" userId="5f2243f0-6731-4cc6-93af-24a493b1dffc" providerId="ADAL" clId="{E657A877-779C-40B2-8EFE-88A914822DA0}" dt="2025-02-17T12:50:55.413" v="512" actId="1036"/>
          <ac:spMkLst>
            <pc:docMk/>
            <pc:sldMk cId="573011475" sldId="429"/>
            <ac:spMk id="22" creationId="{7BD636A1-EF8C-AB12-2211-A311269FA785}"/>
          </ac:spMkLst>
        </pc:spChg>
        <pc:spChg chg="mod">
          <ac:chgData name="Pritam Pal" userId="5f2243f0-6731-4cc6-93af-24a493b1dffc" providerId="ADAL" clId="{E657A877-779C-40B2-8EFE-88A914822DA0}" dt="2025-02-17T12:51:10.794" v="556" actId="1038"/>
          <ac:spMkLst>
            <pc:docMk/>
            <pc:sldMk cId="573011475" sldId="429"/>
            <ac:spMk id="23" creationId="{48EFE9D4-F136-A70B-E924-068258AE32BB}"/>
          </ac:spMkLst>
        </pc:spChg>
        <pc:spChg chg="mod">
          <ac:chgData name="Pritam Pal" userId="5f2243f0-6731-4cc6-93af-24a493b1dffc" providerId="ADAL" clId="{E657A877-779C-40B2-8EFE-88A914822DA0}" dt="2025-02-17T12:51:15.192" v="560" actId="948"/>
          <ac:spMkLst>
            <pc:docMk/>
            <pc:sldMk cId="573011475" sldId="429"/>
            <ac:spMk id="24" creationId="{7D89C1B2-8013-9F67-F0EE-D498221B3DAF}"/>
          </ac:spMkLst>
        </pc:spChg>
      </pc:sldChg>
      <pc:sldChg chg="modSp mod">
        <pc:chgData name="Pritam Pal" userId="5f2243f0-6731-4cc6-93af-24a493b1dffc" providerId="ADAL" clId="{E657A877-779C-40B2-8EFE-88A914822DA0}" dt="2025-02-17T12:52:27.370" v="576" actId="948"/>
        <pc:sldMkLst>
          <pc:docMk/>
          <pc:sldMk cId="2944586649" sldId="430"/>
        </pc:sldMkLst>
        <pc:spChg chg="mod">
          <ac:chgData name="Pritam Pal" userId="5f2243f0-6731-4cc6-93af-24a493b1dffc" providerId="ADAL" clId="{E657A877-779C-40B2-8EFE-88A914822DA0}" dt="2025-02-17T12:52:27.370" v="576" actId="948"/>
          <ac:spMkLst>
            <pc:docMk/>
            <pc:sldMk cId="2944586649" sldId="430"/>
            <ac:spMk id="9" creationId="{762C7B3F-B15F-0223-DC60-466C29073110}"/>
          </ac:spMkLst>
        </pc:spChg>
      </pc:sldChg>
      <pc:sldChg chg="modSp mod">
        <pc:chgData name="Pritam Pal" userId="5f2243f0-6731-4cc6-93af-24a493b1dffc" providerId="ADAL" clId="{E657A877-779C-40B2-8EFE-88A914822DA0}" dt="2025-02-17T12:52:39.449" v="580" actId="948"/>
        <pc:sldMkLst>
          <pc:docMk/>
          <pc:sldMk cId="2693765665" sldId="431"/>
        </pc:sldMkLst>
        <pc:spChg chg="mod">
          <ac:chgData name="Pritam Pal" userId="5f2243f0-6731-4cc6-93af-24a493b1dffc" providerId="ADAL" clId="{E657A877-779C-40B2-8EFE-88A914822DA0}" dt="2025-02-17T12:52:39.449" v="580" actId="948"/>
          <ac:spMkLst>
            <pc:docMk/>
            <pc:sldMk cId="2693765665" sldId="431"/>
            <ac:spMk id="7" creationId="{AE69CA16-1497-F9DB-AC2C-C77476312B04}"/>
          </ac:spMkLst>
        </pc:spChg>
      </pc:sldChg>
      <pc:sldChg chg="modSp mod">
        <pc:chgData name="Pritam Pal" userId="5f2243f0-6731-4cc6-93af-24a493b1dffc" providerId="ADAL" clId="{E657A877-779C-40B2-8EFE-88A914822DA0}" dt="2025-02-17T12:52:47.801" v="584" actId="948"/>
        <pc:sldMkLst>
          <pc:docMk/>
          <pc:sldMk cId="1331856272" sldId="432"/>
        </pc:sldMkLst>
        <pc:spChg chg="mod">
          <ac:chgData name="Pritam Pal" userId="5f2243f0-6731-4cc6-93af-24a493b1dffc" providerId="ADAL" clId="{E657A877-779C-40B2-8EFE-88A914822DA0}" dt="2025-02-17T12:52:47.801" v="584" actId="948"/>
          <ac:spMkLst>
            <pc:docMk/>
            <pc:sldMk cId="1331856272" sldId="432"/>
            <ac:spMk id="7" creationId="{53F8F3F8-E66B-5082-0905-46E3B8281323}"/>
          </ac:spMkLst>
        </pc:spChg>
      </pc:sldChg>
      <pc:sldChg chg="modSp mod">
        <pc:chgData name="Pritam Pal" userId="5f2243f0-6731-4cc6-93af-24a493b1dffc" providerId="ADAL" clId="{E657A877-779C-40B2-8EFE-88A914822DA0}" dt="2025-02-17T12:54:22.278" v="588" actId="948"/>
        <pc:sldMkLst>
          <pc:docMk/>
          <pc:sldMk cId="522631506" sldId="433"/>
        </pc:sldMkLst>
        <pc:spChg chg="mod">
          <ac:chgData name="Pritam Pal" userId="5f2243f0-6731-4cc6-93af-24a493b1dffc" providerId="ADAL" clId="{E657A877-779C-40B2-8EFE-88A914822DA0}" dt="2025-02-17T12:54:22.278" v="588" actId="948"/>
          <ac:spMkLst>
            <pc:docMk/>
            <pc:sldMk cId="522631506" sldId="433"/>
            <ac:spMk id="8" creationId="{CA79727F-A43D-19BE-9824-C0617C6550DF}"/>
          </ac:spMkLst>
        </pc:spChg>
      </pc:sldChg>
      <pc:sldChg chg="modSp mod">
        <pc:chgData name="Pritam Pal" userId="5f2243f0-6731-4cc6-93af-24a493b1dffc" providerId="ADAL" clId="{E657A877-779C-40B2-8EFE-88A914822DA0}" dt="2025-02-17T12:55:30.840" v="592" actId="948"/>
        <pc:sldMkLst>
          <pc:docMk/>
          <pc:sldMk cId="2482443242" sldId="434"/>
        </pc:sldMkLst>
        <pc:spChg chg="mod">
          <ac:chgData name="Pritam Pal" userId="5f2243f0-6731-4cc6-93af-24a493b1dffc" providerId="ADAL" clId="{E657A877-779C-40B2-8EFE-88A914822DA0}" dt="2025-02-17T12:55:30.840" v="592" actId="948"/>
          <ac:spMkLst>
            <pc:docMk/>
            <pc:sldMk cId="2482443242" sldId="434"/>
            <ac:spMk id="11" creationId="{5A0B5CC2-5FEE-8774-FB3A-44697BB3892B}"/>
          </ac:spMkLst>
        </pc:spChg>
      </pc:sldChg>
      <pc:sldChg chg="modSp mod">
        <pc:chgData name="Pritam Pal" userId="5f2243f0-6731-4cc6-93af-24a493b1dffc" providerId="ADAL" clId="{E657A877-779C-40B2-8EFE-88A914822DA0}" dt="2025-02-17T12:58:00.191" v="628" actId="948"/>
        <pc:sldMkLst>
          <pc:docMk/>
          <pc:sldMk cId="1298455292" sldId="435"/>
        </pc:sldMkLst>
        <pc:spChg chg="mod">
          <ac:chgData name="Pritam Pal" userId="5f2243f0-6731-4cc6-93af-24a493b1dffc" providerId="ADAL" clId="{E657A877-779C-40B2-8EFE-88A914822DA0}" dt="2025-02-17T12:58:00.191" v="628" actId="948"/>
          <ac:spMkLst>
            <pc:docMk/>
            <pc:sldMk cId="1298455292" sldId="435"/>
            <ac:spMk id="9" creationId="{01646C79-E1E8-0E47-8345-C5C88708CA45}"/>
          </ac:spMkLst>
        </pc:spChg>
      </pc:sldChg>
      <pc:sldChg chg="modSp mod">
        <pc:chgData name="Pritam Pal" userId="5f2243f0-6731-4cc6-93af-24a493b1dffc" providerId="ADAL" clId="{E657A877-779C-40B2-8EFE-88A914822DA0}" dt="2025-02-17T13:02:57.761" v="697" actId="948"/>
        <pc:sldMkLst>
          <pc:docMk/>
          <pc:sldMk cId="1669514084" sldId="436"/>
        </pc:sldMkLst>
        <pc:graphicFrameChg chg="modGraphic">
          <ac:chgData name="Pritam Pal" userId="5f2243f0-6731-4cc6-93af-24a493b1dffc" providerId="ADAL" clId="{E657A877-779C-40B2-8EFE-88A914822DA0}" dt="2025-02-17T13:02:57.761" v="697" actId="948"/>
          <ac:graphicFrameMkLst>
            <pc:docMk/>
            <pc:sldMk cId="1669514084" sldId="436"/>
            <ac:graphicFrameMk id="6" creationId="{213B1188-1902-B997-3D9B-020B006C0756}"/>
          </ac:graphicFrameMkLst>
        </pc:graphicFrameChg>
      </pc:sldChg>
      <pc:sldChg chg="modSp mod">
        <pc:chgData name="Pritam Pal" userId="5f2243f0-6731-4cc6-93af-24a493b1dffc" providerId="ADAL" clId="{E657A877-779C-40B2-8EFE-88A914822DA0}" dt="2025-02-17T13:05:12.256" v="736" actId="948"/>
        <pc:sldMkLst>
          <pc:docMk/>
          <pc:sldMk cId="3112296839" sldId="437"/>
        </pc:sldMkLst>
        <pc:spChg chg="mod">
          <ac:chgData name="Pritam Pal" userId="5f2243f0-6731-4cc6-93af-24a493b1dffc" providerId="ADAL" clId="{E657A877-779C-40B2-8EFE-88A914822DA0}" dt="2025-02-17T13:05:12.256" v="736" actId="948"/>
          <ac:spMkLst>
            <pc:docMk/>
            <pc:sldMk cId="3112296839" sldId="437"/>
            <ac:spMk id="5" creationId="{3B5A5099-891F-9CC9-CC64-4757FA769E4B}"/>
          </ac:spMkLst>
        </pc:spChg>
      </pc:sldChg>
      <pc:sldChg chg="modSp mod">
        <pc:chgData name="Pritam Pal" userId="5f2243f0-6731-4cc6-93af-24a493b1dffc" providerId="ADAL" clId="{E657A877-779C-40B2-8EFE-88A914822DA0}" dt="2025-02-17T13:03:29.731" v="709" actId="948"/>
        <pc:sldMkLst>
          <pc:docMk/>
          <pc:sldMk cId="210390838" sldId="438"/>
        </pc:sldMkLst>
        <pc:spChg chg="mod">
          <ac:chgData name="Pritam Pal" userId="5f2243f0-6731-4cc6-93af-24a493b1dffc" providerId="ADAL" clId="{E657A877-779C-40B2-8EFE-88A914822DA0}" dt="2025-02-17T13:03:29.731" v="709" actId="948"/>
          <ac:spMkLst>
            <pc:docMk/>
            <pc:sldMk cId="210390838" sldId="438"/>
            <ac:spMk id="8" creationId="{43DC4374-CBE9-7301-949A-2B0BE6A4F303}"/>
          </ac:spMkLst>
        </pc:spChg>
        <pc:graphicFrameChg chg="modGraphic">
          <ac:chgData name="Pritam Pal" userId="5f2243f0-6731-4cc6-93af-24a493b1dffc" providerId="ADAL" clId="{E657A877-779C-40B2-8EFE-88A914822DA0}" dt="2025-02-17T13:03:21.441" v="705" actId="948"/>
          <ac:graphicFrameMkLst>
            <pc:docMk/>
            <pc:sldMk cId="210390838" sldId="438"/>
            <ac:graphicFrameMk id="6" creationId="{4C7F37D7-6CF0-7D8B-5325-17E2BF8C8BEA}"/>
          </ac:graphicFrameMkLst>
        </pc:graphicFrameChg>
      </pc:sldChg>
      <pc:sldChg chg="modSp mod">
        <pc:chgData name="Pritam Pal" userId="5f2243f0-6731-4cc6-93af-24a493b1dffc" providerId="ADAL" clId="{E657A877-779C-40B2-8EFE-88A914822DA0}" dt="2025-02-17T13:03:49.850" v="714" actId="1037"/>
        <pc:sldMkLst>
          <pc:docMk/>
          <pc:sldMk cId="1054558471" sldId="439"/>
        </pc:sldMkLst>
        <pc:cxnChg chg="mod">
          <ac:chgData name="Pritam Pal" userId="5f2243f0-6731-4cc6-93af-24a493b1dffc" providerId="ADAL" clId="{E657A877-779C-40B2-8EFE-88A914822DA0}" dt="2025-02-17T13:03:49.850" v="714" actId="1037"/>
          <ac:cxnSpMkLst>
            <pc:docMk/>
            <pc:sldMk cId="1054558471" sldId="439"/>
            <ac:cxnSpMk id="9" creationId="{A59432B1-59BE-CA19-6BD7-22A6AFFDAD1F}"/>
          </ac:cxnSpMkLst>
        </pc:cxnChg>
      </pc:sldChg>
      <pc:sldChg chg="modSp mod">
        <pc:chgData name="Pritam Pal" userId="5f2243f0-6731-4cc6-93af-24a493b1dffc" providerId="ADAL" clId="{E657A877-779C-40B2-8EFE-88A914822DA0}" dt="2025-02-17T13:04:20.702" v="722" actId="948"/>
        <pc:sldMkLst>
          <pc:docMk/>
          <pc:sldMk cId="3207680043" sldId="440"/>
        </pc:sldMkLst>
        <pc:spChg chg="mod">
          <ac:chgData name="Pritam Pal" userId="5f2243f0-6731-4cc6-93af-24a493b1dffc" providerId="ADAL" clId="{E657A877-779C-40B2-8EFE-88A914822DA0}" dt="2025-02-17T13:04:16.072" v="718" actId="948"/>
          <ac:spMkLst>
            <pc:docMk/>
            <pc:sldMk cId="3207680043" sldId="440"/>
            <ac:spMk id="5" creationId="{33DE6A18-9AE7-4896-C5AC-37AAC6212AEB}"/>
          </ac:spMkLst>
        </pc:spChg>
        <pc:spChg chg="mod">
          <ac:chgData name="Pritam Pal" userId="5f2243f0-6731-4cc6-93af-24a493b1dffc" providerId="ADAL" clId="{E657A877-779C-40B2-8EFE-88A914822DA0}" dt="2025-02-17T13:04:20.702" v="722" actId="948"/>
          <ac:spMkLst>
            <pc:docMk/>
            <pc:sldMk cId="3207680043" sldId="440"/>
            <ac:spMk id="7" creationId="{0B28BEDB-ACE6-7E00-7C7A-4D9D8539E509}"/>
          </ac:spMkLst>
        </pc:spChg>
      </pc:sldChg>
      <pc:sldChg chg="modSp mod">
        <pc:chgData name="Pritam Pal" userId="5f2243f0-6731-4cc6-93af-24a493b1dffc" providerId="ADAL" clId="{E657A877-779C-40B2-8EFE-88A914822DA0}" dt="2025-02-17T13:02:21.297" v="685" actId="1038"/>
        <pc:sldMkLst>
          <pc:docMk/>
          <pc:sldMk cId="1213896680" sldId="441"/>
        </pc:sldMkLst>
        <pc:spChg chg="mod">
          <ac:chgData name="Pritam Pal" userId="5f2243f0-6731-4cc6-93af-24a493b1dffc" providerId="ADAL" clId="{E657A877-779C-40B2-8EFE-88A914822DA0}" dt="2025-02-17T13:02:21.297" v="685" actId="1038"/>
          <ac:spMkLst>
            <pc:docMk/>
            <pc:sldMk cId="1213896680" sldId="441"/>
            <ac:spMk id="8" creationId="{88B0A245-388D-DE8C-A8D7-9B720EE6D87E}"/>
          </ac:spMkLst>
        </pc:spChg>
        <pc:graphicFrameChg chg="modGraphic">
          <ac:chgData name="Pritam Pal" userId="5f2243f0-6731-4cc6-93af-24a493b1dffc" providerId="ADAL" clId="{E657A877-779C-40B2-8EFE-88A914822DA0}" dt="2025-02-17T13:02:11.034" v="677" actId="948"/>
          <ac:graphicFrameMkLst>
            <pc:docMk/>
            <pc:sldMk cId="1213896680" sldId="441"/>
            <ac:graphicFrameMk id="6" creationId="{69027B1D-B806-CA2A-B881-8291657A6496}"/>
          </ac:graphicFrameMkLst>
        </pc:graphicFrameChg>
      </pc:sldChg>
      <pc:sldChg chg="modSp mod">
        <pc:chgData name="Pritam Pal" userId="5f2243f0-6731-4cc6-93af-24a493b1dffc" providerId="ADAL" clId="{E657A877-779C-40B2-8EFE-88A914822DA0}" dt="2025-02-17T13:01:05.790" v="669" actId="20577"/>
        <pc:sldMkLst>
          <pc:docMk/>
          <pc:sldMk cId="3583433491" sldId="442"/>
        </pc:sldMkLst>
        <pc:spChg chg="mod">
          <ac:chgData name="Pritam Pal" userId="5f2243f0-6731-4cc6-93af-24a493b1dffc" providerId="ADAL" clId="{E657A877-779C-40B2-8EFE-88A914822DA0}" dt="2025-02-17T13:01:05.790" v="669" actId="20577"/>
          <ac:spMkLst>
            <pc:docMk/>
            <pc:sldMk cId="3583433491" sldId="442"/>
            <ac:spMk id="6" creationId="{265C909D-BA6C-B8D9-B333-259C7AA8B1F0}"/>
          </ac:spMkLst>
        </pc:spChg>
        <pc:spChg chg="mod">
          <ac:chgData name="Pritam Pal" userId="5f2243f0-6731-4cc6-93af-24a493b1dffc" providerId="ADAL" clId="{E657A877-779C-40B2-8EFE-88A914822DA0}" dt="2025-02-17T13:00:42.473" v="663" actId="948"/>
          <ac:spMkLst>
            <pc:docMk/>
            <pc:sldMk cId="3583433491" sldId="442"/>
            <ac:spMk id="8" creationId="{8A0D856B-D9E1-2A40-B72C-24C08C0637EE}"/>
          </ac:spMkLst>
        </pc:spChg>
      </pc:sldChg>
      <pc:sldChg chg="modSp mod">
        <pc:chgData name="Pritam Pal" userId="5f2243f0-6731-4cc6-93af-24a493b1dffc" providerId="ADAL" clId="{E657A877-779C-40B2-8EFE-88A914822DA0}" dt="2025-02-17T13:00:35.303" v="659" actId="948"/>
        <pc:sldMkLst>
          <pc:docMk/>
          <pc:sldMk cId="3649003874" sldId="443"/>
        </pc:sldMkLst>
        <pc:graphicFrameChg chg="modGraphic">
          <ac:chgData name="Pritam Pal" userId="5f2243f0-6731-4cc6-93af-24a493b1dffc" providerId="ADAL" clId="{E657A877-779C-40B2-8EFE-88A914822DA0}" dt="2025-02-17T13:00:35.303" v="659" actId="948"/>
          <ac:graphicFrameMkLst>
            <pc:docMk/>
            <pc:sldMk cId="3649003874" sldId="443"/>
            <ac:graphicFrameMk id="7" creationId="{A89A57C9-827C-9DDE-2DE6-5AE4CB4EADB3}"/>
          </ac:graphicFrameMkLst>
        </pc:graphicFrameChg>
      </pc:sldChg>
      <pc:sldChg chg="modSp mod">
        <pc:chgData name="Pritam Pal" userId="5f2243f0-6731-4cc6-93af-24a493b1dffc" providerId="ADAL" clId="{E657A877-779C-40B2-8EFE-88A914822DA0}" dt="2025-02-17T12:59:39.529" v="647" actId="948"/>
        <pc:sldMkLst>
          <pc:docMk/>
          <pc:sldMk cId="970430095" sldId="444"/>
        </pc:sldMkLst>
        <pc:graphicFrameChg chg="modGraphic">
          <ac:chgData name="Pritam Pal" userId="5f2243f0-6731-4cc6-93af-24a493b1dffc" providerId="ADAL" clId="{E657A877-779C-40B2-8EFE-88A914822DA0}" dt="2025-02-17T12:59:39.529" v="647" actId="948"/>
          <ac:graphicFrameMkLst>
            <pc:docMk/>
            <pc:sldMk cId="970430095" sldId="444"/>
            <ac:graphicFrameMk id="6" creationId="{126AD95A-8030-06A1-4DA0-8DDA2F9C80B5}"/>
          </ac:graphicFrameMkLst>
        </pc:graphicFrameChg>
      </pc:sldChg>
      <pc:sldChg chg="modSp mod">
        <pc:chgData name="Pritam Pal" userId="5f2243f0-6731-4cc6-93af-24a493b1dffc" providerId="ADAL" clId="{E657A877-779C-40B2-8EFE-88A914822DA0}" dt="2025-02-17T12:58:33.913" v="631" actId="207"/>
        <pc:sldMkLst>
          <pc:docMk/>
          <pc:sldMk cId="3490457779" sldId="445"/>
        </pc:sldMkLst>
        <pc:spChg chg="mod">
          <ac:chgData name="Pritam Pal" userId="5f2243f0-6731-4cc6-93af-24a493b1dffc" providerId="ADAL" clId="{E657A877-779C-40B2-8EFE-88A914822DA0}" dt="2025-02-17T12:58:33.913" v="631" actId="207"/>
          <ac:spMkLst>
            <pc:docMk/>
            <pc:sldMk cId="3490457779" sldId="445"/>
            <ac:spMk id="15" creationId="{A0A40C82-1D6D-8D72-E46C-4296CC2208AD}"/>
          </ac:spMkLst>
        </pc:spChg>
        <pc:spChg chg="mod">
          <ac:chgData name="Pritam Pal" userId="5f2243f0-6731-4cc6-93af-24a493b1dffc" providerId="ADAL" clId="{E657A877-779C-40B2-8EFE-88A914822DA0}" dt="2025-02-17T12:58:33.913" v="631" actId="207"/>
          <ac:spMkLst>
            <pc:docMk/>
            <pc:sldMk cId="3490457779" sldId="445"/>
            <ac:spMk id="16" creationId="{E11B394D-81A4-6FED-DAD6-B68A160BEC91}"/>
          </ac:spMkLst>
        </pc:spChg>
        <pc:spChg chg="mod">
          <ac:chgData name="Pritam Pal" userId="5f2243f0-6731-4cc6-93af-24a493b1dffc" providerId="ADAL" clId="{E657A877-779C-40B2-8EFE-88A914822DA0}" dt="2025-02-17T12:58:33.913" v="631" actId="207"/>
          <ac:spMkLst>
            <pc:docMk/>
            <pc:sldMk cId="3490457779" sldId="445"/>
            <ac:spMk id="17" creationId="{DB4A4382-DC60-7859-1A83-1203D99F7FC2}"/>
          </ac:spMkLst>
        </pc:spChg>
        <pc:spChg chg="mod">
          <ac:chgData name="Pritam Pal" userId="5f2243f0-6731-4cc6-93af-24a493b1dffc" providerId="ADAL" clId="{E657A877-779C-40B2-8EFE-88A914822DA0}" dt="2025-02-17T12:58:33.913" v="631" actId="207"/>
          <ac:spMkLst>
            <pc:docMk/>
            <pc:sldMk cId="3490457779" sldId="445"/>
            <ac:spMk id="18" creationId="{3014B55C-44B7-2167-583F-6A3B7FD422A8}"/>
          </ac:spMkLst>
        </pc:spChg>
        <pc:spChg chg="mod">
          <ac:chgData name="Pritam Pal" userId="5f2243f0-6731-4cc6-93af-24a493b1dffc" providerId="ADAL" clId="{E657A877-779C-40B2-8EFE-88A914822DA0}" dt="2025-02-17T12:58:33.913" v="631" actId="207"/>
          <ac:spMkLst>
            <pc:docMk/>
            <pc:sldMk cId="3490457779" sldId="445"/>
            <ac:spMk id="19" creationId="{FF93CC63-3774-36D7-8160-01C263AD67F8}"/>
          </ac:spMkLst>
        </pc:spChg>
      </pc:sldChg>
      <pc:sldChg chg="modSp mod">
        <pc:chgData name="Pritam Pal" userId="5f2243f0-6731-4cc6-93af-24a493b1dffc" providerId="ADAL" clId="{E657A877-779C-40B2-8EFE-88A914822DA0}" dt="2025-02-17T12:49:20.680" v="431" actId="948"/>
        <pc:sldMkLst>
          <pc:docMk/>
          <pc:sldMk cId="312315877" sldId="447"/>
        </pc:sldMkLst>
        <pc:spChg chg="mod">
          <ac:chgData name="Pritam Pal" userId="5f2243f0-6731-4cc6-93af-24a493b1dffc" providerId="ADAL" clId="{E657A877-779C-40B2-8EFE-88A914822DA0}" dt="2025-02-17T12:49:09.898" v="427" actId="1035"/>
          <ac:spMkLst>
            <pc:docMk/>
            <pc:sldMk cId="312315877" sldId="447"/>
            <ac:spMk id="5" creationId="{A18B1011-E768-1FB7-35A9-A57D753F23DD}"/>
          </ac:spMkLst>
        </pc:spChg>
        <pc:spChg chg="mod">
          <ac:chgData name="Pritam Pal" userId="5f2243f0-6731-4cc6-93af-24a493b1dffc" providerId="ADAL" clId="{E657A877-779C-40B2-8EFE-88A914822DA0}" dt="2025-02-17T12:49:20.680" v="431" actId="948"/>
          <ac:spMkLst>
            <pc:docMk/>
            <pc:sldMk cId="312315877" sldId="447"/>
            <ac:spMk id="8" creationId="{8EACD2EF-CEA0-97F8-843F-455EFAFD31EB}"/>
          </ac:spMkLst>
        </pc:spChg>
      </pc:sldChg>
      <pc:sldChg chg="delSp modSp mod">
        <pc:chgData name="Pritam Pal" userId="5f2243f0-6731-4cc6-93af-24a493b1dffc" providerId="ADAL" clId="{E657A877-779C-40B2-8EFE-88A914822DA0}" dt="2025-02-17T12:50:38.815" v="496" actId="1035"/>
        <pc:sldMkLst>
          <pc:docMk/>
          <pc:sldMk cId="2386836297" sldId="448"/>
        </pc:sldMkLst>
      </pc:sldChg>
      <pc:sldChg chg="modNotesTx">
        <pc:chgData name="Pritam Pal" userId="5f2243f0-6731-4cc6-93af-24a493b1dffc" providerId="ADAL" clId="{E657A877-779C-40B2-8EFE-88A914822DA0}" dt="2025-02-17T12:35:02.001" v="344"/>
        <pc:sldMkLst>
          <pc:docMk/>
          <pc:sldMk cId="1315008190" sldId="449"/>
        </pc:sldMkLst>
      </pc:sldChg>
      <pc:sldChg chg="modSp mod modNotesTx">
        <pc:chgData name="Pritam Pal" userId="5f2243f0-6731-4cc6-93af-24a493b1dffc" providerId="ADAL" clId="{E657A877-779C-40B2-8EFE-88A914822DA0}" dt="2025-02-17T12:35:53.134" v="354" actId="20577"/>
        <pc:sldMkLst>
          <pc:docMk/>
          <pc:sldMk cId="1140505504" sldId="450"/>
        </pc:sldMkLst>
        <pc:spChg chg="mod">
          <ac:chgData name="Pritam Pal" userId="5f2243f0-6731-4cc6-93af-24a493b1dffc" providerId="ADAL" clId="{E657A877-779C-40B2-8EFE-88A914822DA0}" dt="2025-02-17T12:35:53.134" v="354" actId="20577"/>
          <ac:spMkLst>
            <pc:docMk/>
            <pc:sldMk cId="1140505504" sldId="450"/>
            <ac:spMk id="34" creationId="{2D9791F5-C4A5-A381-84E2-A3FB412F2A8A}"/>
          </ac:spMkLst>
        </pc:spChg>
      </pc:sldChg>
      <pc:sldChg chg="modSp mod modNotesTx">
        <pc:chgData name="Pritam Pal" userId="5f2243f0-6731-4cc6-93af-24a493b1dffc" providerId="ADAL" clId="{E657A877-779C-40B2-8EFE-88A914822DA0}" dt="2025-02-17T12:42:28.003" v="362" actId="20577"/>
        <pc:sldMkLst>
          <pc:docMk/>
          <pc:sldMk cId="3502858898" sldId="451"/>
        </pc:sldMkLst>
        <pc:spChg chg="mod">
          <ac:chgData name="Pritam Pal" userId="5f2243f0-6731-4cc6-93af-24a493b1dffc" providerId="ADAL" clId="{E657A877-779C-40B2-8EFE-88A914822DA0}" dt="2025-02-17T12:42:28.003" v="362" actId="20577"/>
          <ac:spMkLst>
            <pc:docMk/>
            <pc:sldMk cId="3502858898" sldId="451"/>
            <ac:spMk id="5" creationId="{7F4C4770-15A7-300F-56E4-5B8F36F9FB2F}"/>
          </ac:spMkLst>
        </pc:spChg>
        <pc:spChg chg="mod">
          <ac:chgData name="Pritam Pal" userId="5f2243f0-6731-4cc6-93af-24a493b1dffc" providerId="ADAL" clId="{E657A877-779C-40B2-8EFE-88A914822DA0}" dt="2025-02-17T12:38:42.792" v="358" actId="948"/>
          <ac:spMkLst>
            <pc:docMk/>
            <pc:sldMk cId="3502858898" sldId="451"/>
            <ac:spMk id="13" creationId="{8EA4B963-C5FA-F9A7-DC81-EE289575C276}"/>
          </ac:spMkLst>
        </pc:spChg>
      </pc:sldChg>
      <pc:sldChg chg="modSp mod modNotesTx">
        <pc:chgData name="Pritam Pal" userId="5f2243f0-6731-4cc6-93af-24a493b1dffc" providerId="ADAL" clId="{E657A877-779C-40B2-8EFE-88A914822DA0}" dt="2025-02-17T12:43:24.950" v="376" actId="948"/>
        <pc:sldMkLst>
          <pc:docMk/>
          <pc:sldMk cId="3549215569" sldId="452"/>
        </pc:sldMkLst>
        <pc:spChg chg="mod">
          <ac:chgData name="Pritam Pal" userId="5f2243f0-6731-4cc6-93af-24a493b1dffc" providerId="ADAL" clId="{E657A877-779C-40B2-8EFE-88A914822DA0}" dt="2025-02-17T12:43:12.918" v="372" actId="948"/>
          <ac:spMkLst>
            <pc:docMk/>
            <pc:sldMk cId="3549215569" sldId="452"/>
            <ac:spMk id="9" creationId="{D6205B67-E8F0-4631-5A6C-295A2852F8C2}"/>
          </ac:spMkLst>
        </pc:spChg>
        <pc:spChg chg="mod">
          <ac:chgData name="Pritam Pal" userId="5f2243f0-6731-4cc6-93af-24a493b1dffc" providerId="ADAL" clId="{E657A877-779C-40B2-8EFE-88A914822DA0}" dt="2025-02-17T12:43:24.950" v="376" actId="948"/>
          <ac:spMkLst>
            <pc:docMk/>
            <pc:sldMk cId="3549215569" sldId="452"/>
            <ac:spMk id="16" creationId="{EA238A0A-AB5D-B84E-3F8A-59F72183DB36}"/>
          </ac:spMkLst>
        </pc:spChg>
      </pc:sldChg>
      <pc:sldChg chg="modSp mod modNotesTx">
        <pc:chgData name="Pritam Pal" userId="5f2243f0-6731-4cc6-93af-24a493b1dffc" providerId="ADAL" clId="{E657A877-779C-40B2-8EFE-88A914822DA0}" dt="2025-02-17T12:44:50.869" v="395" actId="20577"/>
        <pc:sldMkLst>
          <pc:docMk/>
          <pc:sldMk cId="3917640246" sldId="453"/>
        </pc:sldMkLst>
        <pc:spChg chg="mod">
          <ac:chgData name="Pritam Pal" userId="5f2243f0-6731-4cc6-93af-24a493b1dffc" providerId="ADAL" clId="{E657A877-779C-40B2-8EFE-88A914822DA0}" dt="2025-02-17T12:44:24.334" v="386" actId="948"/>
          <ac:spMkLst>
            <pc:docMk/>
            <pc:sldMk cId="3917640246" sldId="453"/>
            <ac:spMk id="6" creationId="{81659639-34D5-F56E-50BB-BECD116D5E48}"/>
          </ac:spMkLst>
        </pc:spChg>
        <pc:spChg chg="mod">
          <ac:chgData name="Pritam Pal" userId="5f2243f0-6731-4cc6-93af-24a493b1dffc" providerId="ADAL" clId="{E657A877-779C-40B2-8EFE-88A914822DA0}" dt="2025-02-17T12:44:28.518" v="390" actId="948"/>
          <ac:spMkLst>
            <pc:docMk/>
            <pc:sldMk cId="3917640246" sldId="453"/>
            <ac:spMk id="9" creationId="{E837F56E-03FE-A5C0-C1B3-FC5F95CAE9F2}"/>
          </ac:spMkLst>
        </pc:spChg>
        <pc:spChg chg="mod">
          <ac:chgData name="Pritam Pal" userId="5f2243f0-6731-4cc6-93af-24a493b1dffc" providerId="ADAL" clId="{E657A877-779C-40B2-8EFE-88A914822DA0}" dt="2025-02-17T12:43:52.033" v="382" actId="948"/>
          <ac:spMkLst>
            <pc:docMk/>
            <pc:sldMk cId="3917640246" sldId="453"/>
            <ac:spMk id="10" creationId="{BCB1D049-C046-6C91-58D7-A4A7AD394679}"/>
          </ac:spMkLst>
        </pc:spChg>
        <pc:spChg chg="mod">
          <ac:chgData name="Pritam Pal" userId="5f2243f0-6731-4cc6-93af-24a493b1dffc" providerId="ADAL" clId="{E657A877-779C-40B2-8EFE-88A914822DA0}" dt="2025-02-17T12:44:32.411" v="394" actId="948"/>
          <ac:spMkLst>
            <pc:docMk/>
            <pc:sldMk cId="3917640246" sldId="453"/>
            <ac:spMk id="11" creationId="{6561DB5F-895B-4768-1058-456CD71CC581}"/>
          </ac:spMkLst>
        </pc:spChg>
      </pc:sldChg>
      <pc:sldChg chg="modSp mod">
        <pc:chgData name="Pritam Pal" userId="5f2243f0-6731-4cc6-93af-24a493b1dffc" providerId="ADAL" clId="{E657A877-779C-40B2-8EFE-88A914822DA0}" dt="2025-02-17T12:45:24.018" v="403" actId="948"/>
        <pc:sldMkLst>
          <pc:docMk/>
          <pc:sldMk cId="2294569782" sldId="454"/>
        </pc:sldMkLst>
        <pc:spChg chg="mod">
          <ac:chgData name="Pritam Pal" userId="5f2243f0-6731-4cc6-93af-24a493b1dffc" providerId="ADAL" clId="{E657A877-779C-40B2-8EFE-88A914822DA0}" dt="2025-02-17T12:45:19.645" v="399" actId="948"/>
          <ac:spMkLst>
            <pc:docMk/>
            <pc:sldMk cId="2294569782" sldId="454"/>
            <ac:spMk id="8" creationId="{12793BE2-1EF9-BC6E-3282-FCABEDF11982}"/>
          </ac:spMkLst>
        </pc:spChg>
      </pc:sldChg>
      <pc:sldChg chg="modSp mod modNotesTx">
        <pc:chgData name="Pritam Pal" userId="5f2243f0-6731-4cc6-93af-24a493b1dffc" providerId="ADAL" clId="{E657A877-779C-40B2-8EFE-88A914822DA0}" dt="2025-02-17T12:34:10.082" v="337" actId="207"/>
        <pc:sldMkLst>
          <pc:docMk/>
          <pc:sldMk cId="893040249" sldId="457"/>
        </pc:sldMkLst>
        <pc:spChg chg="mod">
          <ac:chgData name="Pritam Pal" userId="5f2243f0-6731-4cc6-93af-24a493b1dffc" providerId="ADAL" clId="{E657A877-779C-40B2-8EFE-88A914822DA0}" dt="2025-02-17T12:34:10.082" v="337" actId="207"/>
          <ac:spMkLst>
            <pc:docMk/>
            <pc:sldMk cId="893040249" sldId="457"/>
            <ac:spMk id="52" creationId="{C058FF21-563A-8991-183A-9D6F499888EC}"/>
          </ac:spMkLst>
        </pc:spChg>
        <pc:spChg chg="mod">
          <ac:chgData name="Pritam Pal" userId="5f2243f0-6731-4cc6-93af-24a493b1dffc" providerId="ADAL" clId="{E657A877-779C-40B2-8EFE-88A914822DA0}" dt="2025-02-17T12:34:10.082" v="337" actId="207"/>
          <ac:spMkLst>
            <pc:docMk/>
            <pc:sldMk cId="893040249" sldId="457"/>
            <ac:spMk id="53" creationId="{C504240E-F4B0-4B75-57E2-772F6A1A5B38}"/>
          </ac:spMkLst>
        </pc:spChg>
        <pc:spChg chg="mod">
          <ac:chgData name="Pritam Pal" userId="5f2243f0-6731-4cc6-93af-24a493b1dffc" providerId="ADAL" clId="{E657A877-779C-40B2-8EFE-88A914822DA0}" dt="2025-02-17T12:34:10.082" v="337" actId="207"/>
          <ac:spMkLst>
            <pc:docMk/>
            <pc:sldMk cId="893040249" sldId="457"/>
            <ac:spMk id="61" creationId="{85204986-6CDB-8964-B5E5-95D1CC9FB426}"/>
          </ac:spMkLst>
        </pc:spChg>
        <pc:spChg chg="mod">
          <ac:chgData name="Pritam Pal" userId="5f2243f0-6731-4cc6-93af-24a493b1dffc" providerId="ADAL" clId="{E657A877-779C-40B2-8EFE-88A914822DA0}" dt="2025-02-17T12:34:10.082" v="337" actId="207"/>
          <ac:spMkLst>
            <pc:docMk/>
            <pc:sldMk cId="893040249" sldId="457"/>
            <ac:spMk id="62" creationId="{2A9704A4-8511-1A0E-75AE-D3275A4A2A77}"/>
          </ac:spMkLst>
        </pc:spChg>
      </pc:sldChg>
      <pc:sldChg chg="modNotesTx">
        <pc:chgData name="Pritam Pal" userId="5f2243f0-6731-4cc6-93af-24a493b1dffc" providerId="ADAL" clId="{E657A877-779C-40B2-8EFE-88A914822DA0}" dt="2025-02-17T12:09:16.454" v="66"/>
        <pc:sldMkLst>
          <pc:docMk/>
          <pc:sldMk cId="3604210786" sldId="477"/>
        </pc:sldMkLst>
      </pc:sldChg>
      <pc:sldChg chg="modSp mod">
        <pc:chgData name="Pritam Pal" userId="5f2243f0-6731-4cc6-93af-24a493b1dffc" providerId="ADAL" clId="{E657A877-779C-40B2-8EFE-88A914822DA0}" dt="2025-02-17T12:56:37.537" v="623" actId="20577"/>
        <pc:sldMkLst>
          <pc:docMk/>
          <pc:sldMk cId="2512103618" sldId="479"/>
        </pc:sldMkLst>
        <pc:spChg chg="mod">
          <ac:chgData name="Pritam Pal" userId="5f2243f0-6731-4cc6-93af-24a493b1dffc" providerId="ADAL" clId="{E657A877-779C-40B2-8EFE-88A914822DA0}" dt="2025-02-17T12:56:37.537" v="623" actId="20577"/>
          <ac:spMkLst>
            <pc:docMk/>
            <pc:sldMk cId="2512103618" sldId="479"/>
            <ac:spMk id="5" creationId="{8AD08F4D-1F33-4071-F9DC-4D50F66FADB8}"/>
          </ac:spMkLst>
        </pc:spChg>
      </pc:sldChg>
      <pc:sldChg chg="modSp mod">
        <pc:chgData name="Pritam Pal" userId="5f2243f0-6731-4cc6-93af-24a493b1dffc" providerId="ADAL" clId="{E657A877-779C-40B2-8EFE-88A914822DA0}" dt="2025-02-17T12:48:03.482" v="418" actId="20577"/>
        <pc:sldMkLst>
          <pc:docMk/>
          <pc:sldMk cId="3376342909" sldId="480"/>
        </pc:sldMkLst>
        <pc:spChg chg="mod">
          <ac:chgData name="Pritam Pal" userId="5f2243f0-6731-4cc6-93af-24a493b1dffc" providerId="ADAL" clId="{E657A877-779C-40B2-8EFE-88A914822DA0}" dt="2025-02-17T12:48:03.482" v="418" actId="20577"/>
          <ac:spMkLst>
            <pc:docMk/>
            <pc:sldMk cId="3376342909" sldId="480"/>
            <ac:spMk id="5" creationId="{085D71F4-823E-A60D-5F16-AC34179CB5DE}"/>
          </ac:spMkLst>
        </pc:spChg>
      </pc:sldChg>
      <pc:sldChg chg="addSp delSp modSp mod modNotesTx">
        <pc:chgData name="Pritam Pal" userId="5f2243f0-6731-4cc6-93af-24a493b1dffc" providerId="ADAL" clId="{E657A877-779C-40B2-8EFE-88A914822DA0}" dt="2025-02-17T12:16:16.390" v="113"/>
        <pc:sldMkLst>
          <pc:docMk/>
          <pc:sldMk cId="3791188815" sldId="482"/>
        </pc:sldMkLst>
        <pc:spChg chg="mod">
          <ac:chgData name="Pritam Pal" userId="5f2243f0-6731-4cc6-93af-24a493b1dffc" providerId="ADAL" clId="{E657A877-779C-40B2-8EFE-88A914822DA0}" dt="2025-02-17T12:16:09.841" v="96" actId="20577"/>
          <ac:spMkLst>
            <pc:docMk/>
            <pc:sldMk cId="3791188815" sldId="482"/>
            <ac:spMk id="4" creationId="{A515E681-D20B-EEE3-53B9-ADB12F7A492A}"/>
          </ac:spMkLst>
        </pc:spChg>
        <pc:spChg chg="mod">
          <ac:chgData name="Pritam Pal" userId="5f2243f0-6731-4cc6-93af-24a493b1dffc" providerId="ADAL" clId="{E657A877-779C-40B2-8EFE-88A914822DA0}" dt="2025-02-17T12:16:16.385" v="111"/>
          <ac:spMkLst>
            <pc:docMk/>
            <pc:sldMk cId="3791188815" sldId="482"/>
            <ac:spMk id="6" creationId="{55B6BA8B-7305-629C-931D-504CB00EC094}"/>
          </ac:spMkLst>
        </pc:spChg>
      </pc:sldChg>
      <pc:sldChg chg="addSp delSp modSp mod modNotesTx">
        <pc:chgData name="Pritam Pal" userId="5f2243f0-6731-4cc6-93af-24a493b1dffc" providerId="ADAL" clId="{E657A877-779C-40B2-8EFE-88A914822DA0}" dt="2025-02-17T12:16:35.416" v="158"/>
        <pc:sldMkLst>
          <pc:docMk/>
          <pc:sldMk cId="3303031770" sldId="483"/>
        </pc:sldMkLst>
      </pc:sldChg>
      <pc:sldChg chg="modSp mod modNotesTx">
        <pc:chgData name="Pritam Pal" userId="5f2243f0-6731-4cc6-93af-24a493b1dffc" providerId="ADAL" clId="{E657A877-779C-40B2-8EFE-88A914822DA0}" dt="2025-02-17T12:14:06.665" v="78" actId="20577"/>
        <pc:sldMkLst>
          <pc:docMk/>
          <pc:sldMk cId="1916392066" sldId="484"/>
        </pc:sldMkLst>
        <pc:spChg chg="mod">
          <ac:chgData name="Pritam Pal" userId="5f2243f0-6731-4cc6-93af-24a493b1dffc" providerId="ADAL" clId="{E657A877-779C-40B2-8EFE-88A914822DA0}" dt="2025-02-17T12:14:06.665" v="78" actId="20577"/>
          <ac:spMkLst>
            <pc:docMk/>
            <pc:sldMk cId="1916392066" sldId="484"/>
            <ac:spMk id="6" creationId="{1F85106C-D1CC-0D70-DC78-949659AF0D44}"/>
          </ac:spMkLst>
        </pc:spChg>
      </pc:sldChg>
      <pc:sldChg chg="addSp delSp modSp mod modNotesTx">
        <pc:chgData name="Pritam Pal" userId="5f2243f0-6731-4cc6-93af-24a493b1dffc" providerId="ADAL" clId="{E657A877-779C-40B2-8EFE-88A914822DA0}" dt="2025-02-17T12:17:30.706" v="187"/>
        <pc:sldMkLst>
          <pc:docMk/>
          <pc:sldMk cId="3839945307" sldId="485"/>
        </pc:sldMkLst>
        <pc:spChg chg="mod">
          <ac:chgData name="Pritam Pal" userId="5f2243f0-6731-4cc6-93af-24a493b1dffc" providerId="ADAL" clId="{E657A877-779C-40B2-8EFE-88A914822DA0}" dt="2025-02-17T12:17:26.269" v="170" actId="20577"/>
          <ac:spMkLst>
            <pc:docMk/>
            <pc:sldMk cId="3839945307" sldId="485"/>
            <ac:spMk id="5" creationId="{5DE03156-67E4-1029-75BA-605D40511BFE}"/>
          </ac:spMkLst>
        </pc:spChg>
        <pc:spChg chg="mod">
          <ac:chgData name="Pritam Pal" userId="5f2243f0-6731-4cc6-93af-24a493b1dffc" providerId="ADAL" clId="{E657A877-779C-40B2-8EFE-88A914822DA0}" dt="2025-02-17T12:17:30.704" v="185"/>
          <ac:spMkLst>
            <pc:docMk/>
            <pc:sldMk cId="3839945307" sldId="485"/>
            <ac:spMk id="9" creationId="{A1D085A9-7CC2-3E5C-7533-2CBC688439B4}"/>
          </ac:spMkLst>
        </pc:spChg>
      </pc:sldChg>
      <pc:sldChg chg="addSp delSp modSp mod modNotesTx">
        <pc:chgData name="Pritam Pal" userId="5f2243f0-6731-4cc6-93af-24a493b1dffc" providerId="ADAL" clId="{E657A877-779C-40B2-8EFE-88A914822DA0}" dt="2025-02-17T12:18:14.519" v="207"/>
        <pc:sldMkLst>
          <pc:docMk/>
          <pc:sldMk cId="748663053" sldId="486"/>
        </pc:sldMkLst>
      </pc:sldChg>
      <pc:sldChg chg="modSp mod modNotesTx">
        <pc:chgData name="Pritam Pal" userId="5f2243f0-6731-4cc6-93af-24a493b1dffc" providerId="ADAL" clId="{E657A877-779C-40B2-8EFE-88A914822DA0}" dt="2025-02-17T12:18:40.026" v="230" actId="20577"/>
        <pc:sldMkLst>
          <pc:docMk/>
          <pc:sldMk cId="3224305619" sldId="487"/>
        </pc:sldMkLst>
        <pc:spChg chg="mod">
          <ac:chgData name="Pritam Pal" userId="5f2243f0-6731-4cc6-93af-24a493b1dffc" providerId="ADAL" clId="{E657A877-779C-40B2-8EFE-88A914822DA0}" dt="2025-02-17T12:18:40.026" v="230" actId="20577"/>
          <ac:spMkLst>
            <pc:docMk/>
            <pc:sldMk cId="3224305619" sldId="487"/>
            <ac:spMk id="6" creationId="{57981A2A-F1F9-A34B-64F3-154566059644}"/>
          </ac:spMkLst>
        </pc:spChg>
      </pc:sldChg>
      <pc:sldChg chg="addSp delSp modSp mod modNotesTx">
        <pc:chgData name="Pritam Pal" userId="5f2243f0-6731-4cc6-93af-24a493b1dffc" providerId="ADAL" clId="{E657A877-779C-40B2-8EFE-88A914822DA0}" dt="2025-02-17T12:20:21.919" v="258"/>
        <pc:sldMkLst>
          <pc:docMk/>
          <pc:sldMk cId="1928815123" sldId="488"/>
        </pc:sldMkLst>
        <pc:spChg chg="mod">
          <ac:chgData name="Pritam Pal" userId="5f2243f0-6731-4cc6-93af-24a493b1dffc" providerId="ADAL" clId="{E657A877-779C-40B2-8EFE-88A914822DA0}" dt="2025-02-17T12:19:36.085" v="233"/>
          <ac:spMkLst>
            <pc:docMk/>
            <pc:sldMk cId="1928815123" sldId="488"/>
            <ac:spMk id="5" creationId="{FCBA0900-2D65-DFD4-5C2D-AA7EAC10AF17}"/>
          </ac:spMkLst>
        </pc:spChg>
        <pc:spChg chg="mod">
          <ac:chgData name="Pritam Pal" userId="5f2243f0-6731-4cc6-93af-24a493b1dffc" providerId="ADAL" clId="{E657A877-779C-40B2-8EFE-88A914822DA0}" dt="2025-02-17T12:19:42.254" v="248"/>
          <ac:spMkLst>
            <pc:docMk/>
            <pc:sldMk cId="1928815123" sldId="488"/>
            <ac:spMk id="9" creationId="{6F6BD8BD-9796-882A-ED88-8D085C502EE1}"/>
          </ac:spMkLst>
        </pc:spChg>
        <pc:spChg chg="mod">
          <ac:chgData name="Pritam Pal" userId="5f2243f0-6731-4cc6-93af-24a493b1dffc" providerId="ADAL" clId="{E657A877-779C-40B2-8EFE-88A914822DA0}" dt="2025-02-17T12:20:08.243" v="255" actId="1036"/>
          <ac:spMkLst>
            <pc:docMk/>
            <pc:sldMk cId="1928815123" sldId="488"/>
            <ac:spMk id="42" creationId="{E2D77A13-3456-5F12-173C-2A1AF387E1B5}"/>
          </ac:spMkLst>
        </pc:spChg>
      </pc:sldChg>
      <pc:sldChg chg="addSp delSp modSp mod modCm modNotesTx">
        <pc:chgData name="Pritam Pal" userId="5f2243f0-6731-4cc6-93af-24a493b1dffc" providerId="ADAL" clId="{E657A877-779C-40B2-8EFE-88A914822DA0}" dt="2025-02-17T12:21:48.083" v="284" actId="20577"/>
        <pc:sldMkLst>
          <pc:docMk/>
          <pc:sldMk cId="798194866" sldId="490"/>
        </pc:sldMkLst>
        <pc:extLst>
          <p:ext xmlns:p="http://schemas.openxmlformats.org/presentationml/2006/main" uri="{D6D511B9-2390-475A-947B-AFAB55BFBCF1}">
            <pc226:cmChg xmlns:pc226="http://schemas.microsoft.com/office/powerpoint/2022/06/main/command" chg="mod">
              <pc226:chgData name="Pritam Pal" userId="5f2243f0-6731-4cc6-93af-24a493b1dffc" providerId="ADAL" clId="{E657A877-779C-40B2-8EFE-88A914822DA0}" dt="2025-02-17T12:21:48.083" v="284" actId="20577"/>
              <pc2:cmMkLst xmlns:pc2="http://schemas.microsoft.com/office/powerpoint/2019/9/main/command">
                <pc:docMk/>
                <pc:sldMk cId="798194866" sldId="490"/>
                <pc2:cmMk id="{76EA7D50-7671-4C22-9B6B-0260C7A1D67A}"/>
              </pc2:cmMkLst>
            </pc226:cmChg>
          </p:ext>
        </pc:extLst>
      </pc:sldChg>
      <pc:sldChg chg="modSp mod modNotesTx">
        <pc:chgData name="Pritam Pal" userId="5f2243f0-6731-4cc6-93af-24a493b1dffc" providerId="ADAL" clId="{E657A877-779C-40B2-8EFE-88A914822DA0}" dt="2025-02-17T12:22:29.249" v="300"/>
        <pc:sldMkLst>
          <pc:docMk/>
          <pc:sldMk cId="2995223153" sldId="491"/>
        </pc:sldMkLst>
        <pc:spChg chg="mod">
          <ac:chgData name="Pritam Pal" userId="5f2243f0-6731-4cc6-93af-24a493b1dffc" providerId="ADAL" clId="{E657A877-779C-40B2-8EFE-88A914822DA0}" dt="2025-02-17T12:22:12.544" v="299" actId="20577"/>
          <ac:spMkLst>
            <pc:docMk/>
            <pc:sldMk cId="2995223153" sldId="491"/>
            <ac:spMk id="6" creationId="{D6AC1D14-381F-81DA-FCF4-A10EE4D19617}"/>
          </ac:spMkLst>
        </pc:spChg>
      </pc:sldChg>
    </pc:docChg>
  </pc:docChgLst>
  <pc:docChgLst>
    <pc:chgData name="Azlaan Barkat" userId="f2937b16-87e6-4204-b769-e8d0f511c258" providerId="ADAL" clId="{67A58E6B-6DDD-4280-84DE-E1B9FBEA0BF4}"/>
    <pc:docChg chg="undo redo custSel addSld delSld modSld sldOrd modMainMaster modNotesMaster">
      <pc:chgData name="Azlaan Barkat" userId="f2937b16-87e6-4204-b769-e8d0f511c258" providerId="ADAL" clId="{67A58E6B-6DDD-4280-84DE-E1B9FBEA0BF4}" dt="2025-02-25T10:21:48.221" v="1233" actId="20577"/>
      <pc:docMkLst>
        <pc:docMk/>
      </pc:docMkLst>
      <pc:sldChg chg="modSp">
        <pc:chgData name="Azlaan Barkat" userId="f2937b16-87e6-4204-b769-e8d0f511c258" providerId="ADAL" clId="{67A58E6B-6DDD-4280-84DE-E1B9FBEA0BF4}" dt="2025-02-19T12:36:56.359" v="279"/>
        <pc:sldMkLst>
          <pc:docMk/>
          <pc:sldMk cId="581828306" sldId="256"/>
        </pc:sldMkLst>
        <pc:spChg chg="mod">
          <ac:chgData name="Azlaan Barkat" userId="f2937b16-87e6-4204-b769-e8d0f511c258" providerId="ADAL" clId="{67A58E6B-6DDD-4280-84DE-E1B9FBEA0BF4}" dt="2025-02-19T12:36:56.359" v="279"/>
          <ac:spMkLst>
            <pc:docMk/>
            <pc:sldMk cId="581828306" sldId="256"/>
            <ac:spMk id="6" creationId="{8D1AF223-9F5C-3F93-0D63-6A11E12C5EBA}"/>
          </ac:spMkLst>
        </pc:spChg>
      </pc:sldChg>
      <pc:sldChg chg="modSp modNotes">
        <pc:chgData name="Azlaan Barkat" userId="f2937b16-87e6-4204-b769-e8d0f511c258" providerId="ADAL" clId="{67A58E6B-6DDD-4280-84DE-E1B9FBEA0BF4}" dt="2025-02-19T12:36:56.359" v="279"/>
        <pc:sldMkLst>
          <pc:docMk/>
          <pc:sldMk cId="1070346001" sldId="262"/>
        </pc:sldMkLst>
        <pc:spChg chg="mod">
          <ac:chgData name="Azlaan Barkat" userId="f2937b16-87e6-4204-b769-e8d0f511c258" providerId="ADAL" clId="{67A58E6B-6DDD-4280-84DE-E1B9FBEA0BF4}" dt="2025-02-19T12:36:56.359" v="279"/>
          <ac:spMkLst>
            <pc:docMk/>
            <pc:sldMk cId="1070346001" sldId="262"/>
            <ac:spMk id="3" creationId="{34849BB2-9813-A97A-C80F-275C24EA2885}"/>
          </ac:spMkLst>
        </pc:spChg>
      </pc:sldChg>
      <pc:sldChg chg="modSp mod modNotes">
        <pc:chgData name="Azlaan Barkat" userId="f2937b16-87e6-4204-b769-e8d0f511c258" providerId="ADAL" clId="{67A58E6B-6DDD-4280-84DE-E1B9FBEA0BF4}" dt="2025-02-24T10:17:44.147" v="1056"/>
        <pc:sldMkLst>
          <pc:docMk/>
          <pc:sldMk cId="2036620006" sldId="277"/>
        </pc:sldMkLst>
        <pc:spChg chg="mod">
          <ac:chgData name="Azlaan Barkat" userId="f2937b16-87e6-4204-b769-e8d0f511c258" providerId="ADAL" clId="{67A58E6B-6DDD-4280-84DE-E1B9FBEA0BF4}" dt="2025-02-24T10:17:44.147" v="1056"/>
          <ac:spMkLst>
            <pc:docMk/>
            <pc:sldMk cId="2036620006" sldId="277"/>
            <ac:spMk id="4" creationId="{8735034C-7ACE-2BFB-51E3-18E4C14ADD32}"/>
          </ac:spMkLst>
        </pc:spChg>
        <pc:spChg chg="mod">
          <ac:chgData name="Azlaan Barkat" userId="f2937b16-87e6-4204-b769-e8d0f511c258" providerId="ADAL" clId="{67A58E6B-6DDD-4280-84DE-E1B9FBEA0BF4}" dt="2025-02-19T12:36:56.359" v="279"/>
          <ac:spMkLst>
            <pc:docMk/>
            <pc:sldMk cId="2036620006" sldId="277"/>
            <ac:spMk id="5" creationId="{7694CC39-0DF6-45CA-0696-21B2A487A241}"/>
          </ac:spMkLst>
        </pc:spChg>
        <pc:spChg chg="mod">
          <ac:chgData name="Azlaan Barkat" userId="f2937b16-87e6-4204-b769-e8d0f511c258" providerId="ADAL" clId="{67A58E6B-6DDD-4280-84DE-E1B9FBEA0BF4}" dt="2025-02-19T12:36:56.359" v="279"/>
          <ac:spMkLst>
            <pc:docMk/>
            <pc:sldMk cId="2036620006" sldId="277"/>
            <ac:spMk id="6" creationId="{CFA55EA8-79D5-703B-3230-210E60072074}"/>
          </ac:spMkLst>
        </pc:spChg>
        <pc:spChg chg="mod">
          <ac:chgData name="Azlaan Barkat" userId="f2937b16-87e6-4204-b769-e8d0f511c258" providerId="ADAL" clId="{67A58E6B-6DDD-4280-84DE-E1B9FBEA0BF4}" dt="2025-02-19T12:36:56.359" v="279"/>
          <ac:spMkLst>
            <pc:docMk/>
            <pc:sldMk cId="2036620006" sldId="277"/>
            <ac:spMk id="7" creationId="{66F6396E-96C4-C81E-7AE0-14FBACFDE7F8}"/>
          </ac:spMkLst>
        </pc:spChg>
        <pc:spChg chg="mod">
          <ac:chgData name="Azlaan Barkat" userId="f2937b16-87e6-4204-b769-e8d0f511c258" providerId="ADAL" clId="{67A58E6B-6DDD-4280-84DE-E1B9FBEA0BF4}" dt="2025-02-19T12:36:56.359" v="279"/>
          <ac:spMkLst>
            <pc:docMk/>
            <pc:sldMk cId="2036620006" sldId="277"/>
            <ac:spMk id="8" creationId="{B6197CED-A1C2-42E9-942B-D64B7BE69AC0}"/>
          </ac:spMkLst>
        </pc:spChg>
        <pc:spChg chg="mod">
          <ac:chgData name="Azlaan Barkat" userId="f2937b16-87e6-4204-b769-e8d0f511c258" providerId="ADAL" clId="{67A58E6B-6DDD-4280-84DE-E1B9FBEA0BF4}" dt="2025-02-19T12:36:56.359" v="279"/>
          <ac:spMkLst>
            <pc:docMk/>
            <pc:sldMk cId="2036620006" sldId="277"/>
            <ac:spMk id="9" creationId="{1549F118-9E8C-D6D2-4AFB-7002DD9973BC}"/>
          </ac:spMkLst>
        </pc:spChg>
        <pc:spChg chg="mod">
          <ac:chgData name="Azlaan Barkat" userId="f2937b16-87e6-4204-b769-e8d0f511c258" providerId="ADAL" clId="{67A58E6B-6DDD-4280-84DE-E1B9FBEA0BF4}" dt="2025-02-24T10:10:53.890" v="1055"/>
          <ac:spMkLst>
            <pc:docMk/>
            <pc:sldMk cId="2036620006" sldId="277"/>
            <ac:spMk id="10" creationId="{4701B4AD-C5A0-0A24-A32B-D6ECD95D2F0C}"/>
          </ac:spMkLst>
        </pc:spChg>
        <pc:grpChg chg="mod">
          <ac:chgData name="Azlaan Barkat" userId="f2937b16-87e6-4204-b769-e8d0f511c258" providerId="ADAL" clId="{67A58E6B-6DDD-4280-84DE-E1B9FBEA0BF4}" dt="2025-02-19T12:36:56.359" v="279"/>
          <ac:grpSpMkLst>
            <pc:docMk/>
            <pc:sldMk cId="2036620006" sldId="277"/>
            <ac:grpSpMk id="3" creationId="{529A51CA-70CB-6FDF-9839-FDEACE597E34}"/>
          </ac:grpSpMkLst>
        </pc:grpChg>
      </pc:sldChg>
      <pc:sldChg chg="modSp add mod">
        <pc:chgData name="Azlaan Barkat" userId="f2937b16-87e6-4204-b769-e8d0f511c258" providerId="ADAL" clId="{67A58E6B-6DDD-4280-84DE-E1B9FBEA0BF4}" dt="2025-02-24T05:34:14.247" v="909" actId="20577"/>
        <pc:sldMkLst>
          <pc:docMk/>
          <pc:sldMk cId="4089060999" sldId="381"/>
        </pc:sldMkLst>
        <pc:spChg chg="mod">
          <ac:chgData name="Azlaan Barkat" userId="f2937b16-87e6-4204-b769-e8d0f511c258" providerId="ADAL" clId="{67A58E6B-6DDD-4280-84DE-E1B9FBEA0BF4}" dt="2025-02-24T05:34:14.247" v="909" actId="20577"/>
          <ac:spMkLst>
            <pc:docMk/>
            <pc:sldMk cId="4089060999" sldId="381"/>
            <ac:spMk id="4" creationId="{7F554D72-A874-02A4-5BAA-EA1410FE7B5B}"/>
          </ac:spMkLst>
        </pc:spChg>
      </pc:sldChg>
      <pc:sldChg chg="modNotes">
        <pc:chgData name="Azlaan Barkat" userId="f2937b16-87e6-4204-b769-e8d0f511c258" providerId="ADAL" clId="{67A58E6B-6DDD-4280-84DE-E1B9FBEA0BF4}" dt="2025-02-19T12:36:56.359" v="279"/>
        <pc:sldMkLst>
          <pc:docMk/>
          <pc:sldMk cId="3618581887" sldId="383"/>
        </pc:sldMkLst>
      </pc:sldChg>
      <pc:sldChg chg="modSp">
        <pc:chgData name="Azlaan Barkat" userId="f2937b16-87e6-4204-b769-e8d0f511c258" providerId="ADAL" clId="{67A58E6B-6DDD-4280-84DE-E1B9FBEA0BF4}" dt="2025-02-19T12:36:56.359" v="279"/>
        <pc:sldMkLst>
          <pc:docMk/>
          <pc:sldMk cId="710290067" sldId="385"/>
        </pc:sldMkLst>
        <pc:spChg chg="mod">
          <ac:chgData name="Azlaan Barkat" userId="f2937b16-87e6-4204-b769-e8d0f511c258" providerId="ADAL" clId="{67A58E6B-6DDD-4280-84DE-E1B9FBEA0BF4}" dt="2025-02-19T12:36:56.359" v="279"/>
          <ac:spMkLst>
            <pc:docMk/>
            <pc:sldMk cId="710290067" sldId="385"/>
            <ac:spMk id="2" creationId="{84592BC7-26FA-78AB-7950-8085B6D3F25A}"/>
          </ac:spMkLst>
        </pc:spChg>
      </pc:sldChg>
      <pc:sldChg chg="modSp mod modNotes">
        <pc:chgData name="Azlaan Barkat" userId="f2937b16-87e6-4204-b769-e8d0f511c258" providerId="ADAL" clId="{67A58E6B-6DDD-4280-84DE-E1B9FBEA0BF4}" dt="2025-02-20T06:18:14.516" v="303" actId="20577"/>
        <pc:sldMkLst>
          <pc:docMk/>
          <pc:sldMk cId="1109232934" sldId="390"/>
        </pc:sldMkLst>
        <pc:spChg chg="mod">
          <ac:chgData name="Azlaan Barkat" userId="f2937b16-87e6-4204-b769-e8d0f511c258" providerId="ADAL" clId="{67A58E6B-6DDD-4280-84DE-E1B9FBEA0BF4}" dt="2025-02-20T06:18:14.516" v="303" actId="20577"/>
          <ac:spMkLst>
            <pc:docMk/>
            <pc:sldMk cId="1109232934" sldId="390"/>
            <ac:spMk id="2" creationId="{976A12A0-9788-DF6C-5F0B-E7D4B1C44D00}"/>
          </ac:spMkLst>
        </pc:spChg>
      </pc:sldChg>
      <pc:sldChg chg="modSp mod modNotes modNotesTx">
        <pc:chgData name="Azlaan Barkat" userId="f2937b16-87e6-4204-b769-e8d0f511c258" providerId="ADAL" clId="{67A58E6B-6DDD-4280-84DE-E1B9FBEA0BF4}" dt="2025-02-20T06:42:47.693" v="343"/>
        <pc:sldMkLst>
          <pc:docMk/>
          <pc:sldMk cId="1331790163" sldId="391"/>
        </pc:sldMkLst>
        <pc:spChg chg="mod">
          <ac:chgData name="Azlaan Barkat" userId="f2937b16-87e6-4204-b769-e8d0f511c258" providerId="ADAL" clId="{67A58E6B-6DDD-4280-84DE-E1B9FBEA0BF4}" dt="2025-02-20T06:41:34.217" v="340"/>
          <ac:spMkLst>
            <pc:docMk/>
            <pc:sldMk cId="1331790163" sldId="391"/>
            <ac:spMk id="2" creationId="{DE6F7494-6A45-E64A-DD81-4FB7F92434D5}"/>
          </ac:spMkLst>
        </pc:spChg>
        <pc:spChg chg="mod">
          <ac:chgData name="Azlaan Barkat" userId="f2937b16-87e6-4204-b769-e8d0f511c258" providerId="ADAL" clId="{67A58E6B-6DDD-4280-84DE-E1B9FBEA0BF4}" dt="2025-02-20T06:41:02.367" v="339"/>
          <ac:spMkLst>
            <pc:docMk/>
            <pc:sldMk cId="1331790163" sldId="391"/>
            <ac:spMk id="7" creationId="{84C3D474-B2D3-578C-9485-6C98FAA47017}"/>
          </ac:spMkLst>
        </pc:spChg>
      </pc:sldChg>
      <pc:sldChg chg="addSp delSp modSp mod modCm modNotes modNotesTx">
        <pc:chgData name="Azlaan Barkat" userId="f2937b16-87e6-4204-b769-e8d0f511c258" providerId="ADAL" clId="{67A58E6B-6DDD-4280-84DE-E1B9FBEA0BF4}" dt="2025-02-25T09:56:00.523" v="1178"/>
        <pc:sldMkLst>
          <pc:docMk/>
          <pc:sldMk cId="102420538" sldId="393"/>
        </pc:sldMkLst>
        <pc:spChg chg="mod">
          <ac:chgData name="Azlaan Barkat" userId="f2937b16-87e6-4204-b769-e8d0f511c258" providerId="ADAL" clId="{67A58E6B-6DDD-4280-84DE-E1B9FBEA0BF4}" dt="2025-02-25T09:43:44.425" v="1119" actId="20577"/>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mod">
              <pc226:chgData name="Azlaan Barkat" userId="f2937b16-87e6-4204-b769-e8d0f511c258" providerId="ADAL" clId="{67A58E6B-6DDD-4280-84DE-E1B9FBEA0BF4}" dt="2025-02-25T09:43:44.425" v="1119" actId="20577"/>
              <pc2:cmMkLst xmlns:pc2="http://schemas.microsoft.com/office/powerpoint/2019/9/main/command">
                <pc:docMk/>
                <pc:sldMk cId="102420538" sldId="393"/>
                <pc2:cmMk id="{86653B39-87C6-43F2-8D89-4A5CAA3C86A4}"/>
              </pc2:cmMkLst>
            </pc226:cmChg>
          </p:ext>
        </pc:extLst>
      </pc:sldChg>
      <pc:sldChg chg="modSp mod modNotes">
        <pc:chgData name="Azlaan Barkat" userId="f2937b16-87e6-4204-b769-e8d0f511c258" providerId="ADAL" clId="{67A58E6B-6DDD-4280-84DE-E1B9FBEA0BF4}" dt="2025-02-20T11:25:19.090" v="776" actId="20577"/>
        <pc:sldMkLst>
          <pc:docMk/>
          <pc:sldMk cId="2875627939" sldId="399"/>
        </pc:sldMkLst>
        <pc:spChg chg="mod">
          <ac:chgData name="Azlaan Barkat" userId="f2937b16-87e6-4204-b769-e8d0f511c258" providerId="ADAL" clId="{67A58E6B-6DDD-4280-84DE-E1B9FBEA0BF4}" dt="2025-02-20T11:25:19.090" v="776" actId="20577"/>
          <ac:spMkLst>
            <pc:docMk/>
            <pc:sldMk cId="2875627939" sldId="399"/>
            <ac:spMk id="2" creationId="{A710F532-3B90-93F6-678F-EF59ACF2A398}"/>
          </ac:spMkLst>
        </pc:spChg>
      </pc:sldChg>
      <pc:sldChg chg="modSp modNotes">
        <pc:chgData name="Azlaan Barkat" userId="f2937b16-87e6-4204-b769-e8d0f511c258" providerId="ADAL" clId="{67A58E6B-6DDD-4280-84DE-E1B9FBEA0BF4}" dt="2025-02-19T12:36:56.359" v="279"/>
        <pc:sldMkLst>
          <pc:docMk/>
          <pc:sldMk cId="2638833848" sldId="404"/>
        </pc:sldMkLst>
        <pc:spChg chg="mod">
          <ac:chgData name="Azlaan Barkat" userId="f2937b16-87e6-4204-b769-e8d0f511c258" providerId="ADAL" clId="{67A58E6B-6DDD-4280-84DE-E1B9FBEA0BF4}" dt="2025-02-19T12:36:56.359" v="279"/>
          <ac:spMkLst>
            <pc:docMk/>
            <pc:sldMk cId="2638833848" sldId="404"/>
            <ac:spMk id="2" creationId="{199DEDDD-EB3F-A009-6317-1C6ADAA2508A}"/>
          </ac:spMkLst>
        </pc:spChg>
      </pc:sldChg>
      <pc:sldChg chg="modSp ord modNotes">
        <pc:chgData name="Azlaan Barkat" userId="f2937b16-87e6-4204-b769-e8d0f511c258" providerId="ADAL" clId="{67A58E6B-6DDD-4280-84DE-E1B9FBEA0BF4}" dt="2025-02-20T06:43:49.231" v="345"/>
        <pc:sldMkLst>
          <pc:docMk/>
          <pc:sldMk cId="1882464920" sldId="405"/>
        </pc:sldMkLst>
        <pc:spChg chg="mod">
          <ac:chgData name="Azlaan Barkat" userId="f2937b16-87e6-4204-b769-e8d0f511c258" providerId="ADAL" clId="{67A58E6B-6DDD-4280-84DE-E1B9FBEA0BF4}" dt="2025-02-19T12:36:56.359" v="279"/>
          <ac:spMkLst>
            <pc:docMk/>
            <pc:sldMk cId="1882464920" sldId="405"/>
            <ac:spMk id="2" creationId="{1B070BFC-3502-36DB-7E27-3B165764E101}"/>
          </ac:spMkLst>
        </pc:spChg>
      </pc:sldChg>
      <pc:sldChg chg="modSp modNotes">
        <pc:chgData name="Azlaan Barkat" userId="f2937b16-87e6-4204-b769-e8d0f511c258" providerId="ADAL" clId="{67A58E6B-6DDD-4280-84DE-E1B9FBEA0BF4}" dt="2025-02-19T12:36:56.359" v="279"/>
        <pc:sldMkLst>
          <pc:docMk/>
          <pc:sldMk cId="233978558" sldId="406"/>
        </pc:sldMkLst>
        <pc:spChg chg="mod">
          <ac:chgData name="Azlaan Barkat" userId="f2937b16-87e6-4204-b769-e8d0f511c258" providerId="ADAL" clId="{67A58E6B-6DDD-4280-84DE-E1B9FBEA0BF4}" dt="2025-02-19T12:36:56.359" v="279"/>
          <ac:spMkLst>
            <pc:docMk/>
            <pc:sldMk cId="233978558" sldId="406"/>
            <ac:spMk id="2" creationId="{6524A0D1-E807-7966-41DB-F7D7EF7AF40A}"/>
          </ac:spMkLst>
        </pc:spChg>
      </pc:sldChg>
      <pc:sldChg chg="modSp mod modNotes modNotesTx">
        <pc:chgData name="Azlaan Barkat" userId="f2937b16-87e6-4204-b769-e8d0f511c258" providerId="ADAL" clId="{67A58E6B-6DDD-4280-84DE-E1B9FBEA0BF4}" dt="2025-02-20T10:39:02.139" v="724"/>
        <pc:sldMkLst>
          <pc:docMk/>
          <pc:sldMk cId="2112101525" sldId="407"/>
        </pc:sldMkLst>
        <pc:spChg chg="mod">
          <ac:chgData name="Azlaan Barkat" userId="f2937b16-87e6-4204-b769-e8d0f511c258" providerId="ADAL" clId="{67A58E6B-6DDD-4280-84DE-E1B9FBEA0BF4}" dt="2025-02-20T10:29:38.194" v="697"/>
          <ac:spMkLst>
            <pc:docMk/>
            <pc:sldMk cId="2112101525" sldId="407"/>
            <ac:spMk id="2" creationId="{BD08286C-8D13-6900-9CF3-E11121144816}"/>
          </ac:spMkLst>
        </pc:spChg>
        <pc:spChg chg="mod">
          <ac:chgData name="Azlaan Barkat" userId="f2937b16-87e6-4204-b769-e8d0f511c258" providerId="ADAL" clId="{67A58E6B-6DDD-4280-84DE-E1B9FBEA0BF4}" dt="2025-02-20T10:28:44.023" v="696"/>
          <ac:spMkLst>
            <pc:docMk/>
            <pc:sldMk cId="2112101525" sldId="407"/>
            <ac:spMk id="7" creationId="{6F3F12EB-E308-D5A0-B612-200199851BF5}"/>
          </ac:spMkLst>
        </pc:spChg>
      </pc:sldChg>
      <pc:sldChg chg="modSp mod ord modNotes modNotesTx">
        <pc:chgData name="Azlaan Barkat" userId="f2937b16-87e6-4204-b769-e8d0f511c258" providerId="ADAL" clId="{67A58E6B-6DDD-4280-84DE-E1B9FBEA0BF4}" dt="2025-02-20T07:24:20.500" v="501" actId="113"/>
        <pc:sldMkLst>
          <pc:docMk/>
          <pc:sldMk cId="1613466731" sldId="408"/>
        </pc:sldMkLst>
        <pc:spChg chg="mod">
          <ac:chgData name="Azlaan Barkat" userId="f2937b16-87e6-4204-b769-e8d0f511c258" providerId="ADAL" clId="{67A58E6B-6DDD-4280-84DE-E1B9FBEA0BF4}" dt="2025-02-20T07:21:49.064" v="456" actId="20577"/>
          <ac:spMkLst>
            <pc:docMk/>
            <pc:sldMk cId="1613466731" sldId="408"/>
            <ac:spMk id="2" creationId="{C2289E71-2F93-6E00-449E-C01CBB198B68}"/>
          </ac:spMkLst>
        </pc:spChg>
        <pc:spChg chg="mod">
          <ac:chgData name="Azlaan Barkat" userId="f2937b16-87e6-4204-b769-e8d0f511c258" providerId="ADAL" clId="{67A58E6B-6DDD-4280-84DE-E1B9FBEA0BF4}" dt="2025-02-20T07:20:55.167" v="454"/>
          <ac:spMkLst>
            <pc:docMk/>
            <pc:sldMk cId="1613466731" sldId="408"/>
            <ac:spMk id="7" creationId="{D813C79A-AEB6-4B6D-5548-2955D61A173F}"/>
          </ac:spMkLst>
        </pc:spChg>
      </pc:sldChg>
      <pc:sldChg chg="modSp modNotes">
        <pc:chgData name="Azlaan Barkat" userId="f2937b16-87e6-4204-b769-e8d0f511c258" providerId="ADAL" clId="{67A58E6B-6DDD-4280-84DE-E1B9FBEA0BF4}" dt="2025-02-19T12:36:56.359" v="279"/>
        <pc:sldMkLst>
          <pc:docMk/>
          <pc:sldMk cId="3454538006" sldId="409"/>
        </pc:sldMkLst>
        <pc:spChg chg="mod">
          <ac:chgData name="Azlaan Barkat" userId="f2937b16-87e6-4204-b769-e8d0f511c258" providerId="ADAL" clId="{67A58E6B-6DDD-4280-84DE-E1B9FBEA0BF4}" dt="2025-02-19T12:36:56.359" v="279"/>
          <ac:spMkLst>
            <pc:docMk/>
            <pc:sldMk cId="3454538006" sldId="409"/>
            <ac:spMk id="2" creationId="{8C517396-C3A2-3A7D-8D47-25E85D0EADA8}"/>
          </ac:spMkLst>
        </pc:spChg>
        <pc:spChg chg="mod">
          <ac:chgData name="Azlaan Barkat" userId="f2937b16-87e6-4204-b769-e8d0f511c258" providerId="ADAL" clId="{67A58E6B-6DDD-4280-84DE-E1B9FBEA0BF4}" dt="2025-02-19T12:36:56.359" v="279"/>
          <ac:spMkLst>
            <pc:docMk/>
            <pc:sldMk cId="3454538006" sldId="409"/>
            <ac:spMk id="7" creationId="{65A8B931-9203-B43B-EAE0-CBF1D9DE6C2B}"/>
          </ac:spMkLst>
        </pc:spChg>
      </pc:sldChg>
      <pc:sldChg chg="modSp mod modNotes modNotesTx">
        <pc:chgData name="Azlaan Barkat" userId="f2937b16-87e6-4204-b769-e8d0f511c258" providerId="ADAL" clId="{67A58E6B-6DDD-4280-84DE-E1B9FBEA0BF4}" dt="2025-02-25T10:12:46.514" v="1185" actId="20577"/>
        <pc:sldMkLst>
          <pc:docMk/>
          <pc:sldMk cId="3520654866" sldId="410"/>
        </pc:sldMkLst>
        <pc:spChg chg="mod">
          <ac:chgData name="Azlaan Barkat" userId="f2937b16-87e6-4204-b769-e8d0f511c258" providerId="ADAL" clId="{67A58E6B-6DDD-4280-84DE-E1B9FBEA0BF4}" dt="2025-02-19T12:36:56.359" v="279"/>
          <ac:spMkLst>
            <pc:docMk/>
            <pc:sldMk cId="3520654866" sldId="410"/>
            <ac:spMk id="3" creationId="{45F564B0-80E8-6DC8-1477-A95DEEA21591}"/>
          </ac:spMkLst>
        </pc:spChg>
        <pc:spChg chg="mod">
          <ac:chgData name="Azlaan Barkat" userId="f2937b16-87e6-4204-b769-e8d0f511c258" providerId="ADAL" clId="{67A58E6B-6DDD-4280-84DE-E1B9FBEA0BF4}" dt="2025-02-19T12:36:56.359" v="279"/>
          <ac:spMkLst>
            <pc:docMk/>
            <pc:sldMk cId="3520654866" sldId="410"/>
            <ac:spMk id="5" creationId="{CD6FCBF0-251C-A319-92F5-1B03D6C76FD6}"/>
          </ac:spMkLst>
        </pc:spChg>
        <pc:spChg chg="mod">
          <ac:chgData name="Azlaan Barkat" userId="f2937b16-87e6-4204-b769-e8d0f511c258" providerId="ADAL" clId="{67A58E6B-6DDD-4280-84DE-E1B9FBEA0BF4}" dt="2025-02-19T12:36:56.359" v="279"/>
          <ac:spMkLst>
            <pc:docMk/>
            <pc:sldMk cId="3520654866" sldId="410"/>
            <ac:spMk id="7" creationId="{C62C4768-B59E-712B-4F2A-47DD039DD227}"/>
          </ac:spMkLst>
        </pc:spChg>
        <pc:spChg chg="mod">
          <ac:chgData name="Azlaan Barkat" userId="f2937b16-87e6-4204-b769-e8d0f511c258" providerId="ADAL" clId="{67A58E6B-6DDD-4280-84DE-E1B9FBEA0BF4}" dt="2025-02-23T18:24:40.521" v="786" actId="948"/>
          <ac:spMkLst>
            <pc:docMk/>
            <pc:sldMk cId="3520654866" sldId="410"/>
            <ac:spMk id="13" creationId="{D50484BE-686B-A5BC-2854-1A541AF3DD21}"/>
          </ac:spMkLst>
        </pc:spChg>
        <pc:spChg chg="mod">
          <ac:chgData name="Azlaan Barkat" userId="f2937b16-87e6-4204-b769-e8d0f511c258" providerId="ADAL" clId="{67A58E6B-6DDD-4280-84DE-E1B9FBEA0BF4}" dt="2025-02-19T12:36:56.359" v="279"/>
          <ac:spMkLst>
            <pc:docMk/>
            <pc:sldMk cId="3520654866" sldId="410"/>
            <ac:spMk id="14" creationId="{7C1CE5AA-C7E9-2D18-4F77-A181C7C62534}"/>
          </ac:spMkLst>
        </pc:spChg>
        <pc:spChg chg="mod">
          <ac:chgData name="Azlaan Barkat" userId="f2937b16-87e6-4204-b769-e8d0f511c258" providerId="ADAL" clId="{67A58E6B-6DDD-4280-84DE-E1B9FBEA0BF4}" dt="2025-02-23T18:24:21.040" v="785" actId="948"/>
          <ac:spMkLst>
            <pc:docMk/>
            <pc:sldMk cId="3520654866" sldId="410"/>
            <ac:spMk id="16" creationId="{015742B6-9335-444C-6774-F66D5F4C1A10}"/>
          </ac:spMkLst>
        </pc:spChg>
        <pc:spChg chg="mod">
          <ac:chgData name="Azlaan Barkat" userId="f2937b16-87e6-4204-b769-e8d0f511c258" providerId="ADAL" clId="{67A58E6B-6DDD-4280-84DE-E1B9FBEA0BF4}" dt="2025-02-19T12:36:56.359" v="279"/>
          <ac:spMkLst>
            <pc:docMk/>
            <pc:sldMk cId="3520654866" sldId="410"/>
            <ac:spMk id="17" creationId="{8D30FE20-21A2-4E09-512A-96155F6F3DE5}"/>
          </ac:spMkLst>
        </pc:spChg>
        <pc:grpChg chg="mod">
          <ac:chgData name="Azlaan Barkat" userId="f2937b16-87e6-4204-b769-e8d0f511c258" providerId="ADAL" clId="{67A58E6B-6DDD-4280-84DE-E1B9FBEA0BF4}" dt="2025-02-19T12:36:56.359" v="279"/>
          <ac:grpSpMkLst>
            <pc:docMk/>
            <pc:sldMk cId="3520654866" sldId="410"/>
            <ac:grpSpMk id="12" creationId="{397451E1-8A74-F765-7BF6-E6D58CF43375}"/>
          </ac:grpSpMkLst>
        </pc:grpChg>
        <pc:grpChg chg="mod">
          <ac:chgData name="Azlaan Barkat" userId="f2937b16-87e6-4204-b769-e8d0f511c258" providerId="ADAL" clId="{67A58E6B-6DDD-4280-84DE-E1B9FBEA0BF4}" dt="2025-02-19T12:36:56.359" v="279"/>
          <ac:grpSpMkLst>
            <pc:docMk/>
            <pc:sldMk cId="3520654866" sldId="410"/>
            <ac:grpSpMk id="15" creationId="{2A85BADC-8BB0-FCA6-0D0E-C10059EF98E8}"/>
          </ac:grpSpMkLst>
        </pc:grpChg>
        <pc:picChg chg="mod">
          <ac:chgData name="Azlaan Barkat" userId="f2937b16-87e6-4204-b769-e8d0f511c258" providerId="ADAL" clId="{67A58E6B-6DDD-4280-84DE-E1B9FBEA0BF4}" dt="2025-02-19T12:36:56.359" v="279"/>
          <ac:picMkLst>
            <pc:docMk/>
            <pc:sldMk cId="3520654866" sldId="410"/>
            <ac:picMk id="4" creationId="{EA5A7C1A-9CE2-6DF7-B7B2-19A1541AD2E8}"/>
          </ac:picMkLst>
        </pc:picChg>
      </pc:sldChg>
      <pc:sldChg chg="modSp ord modNotes modNotesTx">
        <pc:chgData name="Azlaan Barkat" userId="f2937b16-87e6-4204-b769-e8d0f511c258" providerId="ADAL" clId="{67A58E6B-6DDD-4280-84DE-E1B9FBEA0BF4}" dt="2025-02-23T18:39:58.753" v="790" actId="20577"/>
        <pc:sldMkLst>
          <pc:docMk/>
          <pc:sldMk cId="839730452" sldId="412"/>
        </pc:sldMkLst>
        <pc:spChg chg="mod">
          <ac:chgData name="Azlaan Barkat" userId="f2937b16-87e6-4204-b769-e8d0f511c258" providerId="ADAL" clId="{67A58E6B-6DDD-4280-84DE-E1B9FBEA0BF4}" dt="2025-02-19T12:36:56.359" v="279"/>
          <ac:spMkLst>
            <pc:docMk/>
            <pc:sldMk cId="839730452" sldId="412"/>
            <ac:spMk id="83" creationId="{01732901-C36F-8020-F084-59B21139A031}"/>
          </ac:spMkLst>
        </pc:spChg>
        <pc:spChg chg="mod">
          <ac:chgData name="Azlaan Barkat" userId="f2937b16-87e6-4204-b769-e8d0f511c258" providerId="ADAL" clId="{67A58E6B-6DDD-4280-84DE-E1B9FBEA0BF4}" dt="2025-02-19T12:36:56.359" v="279"/>
          <ac:spMkLst>
            <pc:docMk/>
            <pc:sldMk cId="839730452" sldId="412"/>
            <ac:spMk id="86" creationId="{0882507B-FCA3-5F63-297E-9437BD2DB0E0}"/>
          </ac:spMkLst>
        </pc:spChg>
        <pc:spChg chg="mod">
          <ac:chgData name="Azlaan Barkat" userId="f2937b16-87e6-4204-b769-e8d0f511c258" providerId="ADAL" clId="{67A58E6B-6DDD-4280-84DE-E1B9FBEA0BF4}" dt="2025-02-19T12:36:56.359" v="279"/>
          <ac:spMkLst>
            <pc:docMk/>
            <pc:sldMk cId="839730452" sldId="412"/>
            <ac:spMk id="88" creationId="{D735B4C4-9968-7707-3DFA-E18BF0287CFC}"/>
          </ac:spMkLst>
        </pc:spChg>
        <pc:spChg chg="mod">
          <ac:chgData name="Azlaan Barkat" userId="f2937b16-87e6-4204-b769-e8d0f511c258" providerId="ADAL" clId="{67A58E6B-6DDD-4280-84DE-E1B9FBEA0BF4}" dt="2025-02-19T12:36:56.359" v="279"/>
          <ac:spMkLst>
            <pc:docMk/>
            <pc:sldMk cId="839730452" sldId="412"/>
            <ac:spMk id="90" creationId="{71327835-8D57-1744-4DB1-EBFD665CCE5F}"/>
          </ac:spMkLst>
        </pc:spChg>
        <pc:spChg chg="mod">
          <ac:chgData name="Azlaan Barkat" userId="f2937b16-87e6-4204-b769-e8d0f511c258" providerId="ADAL" clId="{67A58E6B-6DDD-4280-84DE-E1B9FBEA0BF4}" dt="2025-02-19T12:36:56.359" v="279"/>
          <ac:spMkLst>
            <pc:docMk/>
            <pc:sldMk cId="839730452" sldId="412"/>
            <ac:spMk id="92" creationId="{5E51685D-0902-9F9D-F36A-4A3AEC94BDEE}"/>
          </ac:spMkLst>
        </pc:spChg>
        <pc:spChg chg="mod">
          <ac:chgData name="Azlaan Barkat" userId="f2937b16-87e6-4204-b769-e8d0f511c258" providerId="ADAL" clId="{67A58E6B-6DDD-4280-84DE-E1B9FBEA0BF4}" dt="2025-02-19T12:36:56.359" v="279"/>
          <ac:spMkLst>
            <pc:docMk/>
            <pc:sldMk cId="839730452" sldId="412"/>
            <ac:spMk id="94" creationId="{3B143D7E-5FFD-DCC9-A69F-BB3C7672E5B6}"/>
          </ac:spMkLst>
        </pc:spChg>
        <pc:spChg chg="mod">
          <ac:chgData name="Azlaan Barkat" userId="f2937b16-87e6-4204-b769-e8d0f511c258" providerId="ADAL" clId="{67A58E6B-6DDD-4280-84DE-E1B9FBEA0BF4}" dt="2025-02-19T12:36:56.359" v="279"/>
          <ac:spMkLst>
            <pc:docMk/>
            <pc:sldMk cId="839730452" sldId="412"/>
            <ac:spMk id="95" creationId="{983645E7-E706-5048-B742-E3A0172A8E21}"/>
          </ac:spMkLst>
        </pc:spChg>
        <pc:spChg chg="mod">
          <ac:chgData name="Azlaan Barkat" userId="f2937b16-87e6-4204-b769-e8d0f511c258" providerId="ADAL" clId="{67A58E6B-6DDD-4280-84DE-E1B9FBEA0BF4}" dt="2025-02-19T12:36:56.359" v="279"/>
          <ac:spMkLst>
            <pc:docMk/>
            <pc:sldMk cId="839730452" sldId="412"/>
            <ac:spMk id="96" creationId="{22375AAB-8083-2A1F-FF47-F782A9621F36}"/>
          </ac:spMkLst>
        </pc:spChg>
        <pc:spChg chg="mod">
          <ac:chgData name="Azlaan Barkat" userId="f2937b16-87e6-4204-b769-e8d0f511c258" providerId="ADAL" clId="{67A58E6B-6DDD-4280-84DE-E1B9FBEA0BF4}" dt="2025-02-19T12:36:56.359" v="279"/>
          <ac:spMkLst>
            <pc:docMk/>
            <pc:sldMk cId="839730452" sldId="412"/>
            <ac:spMk id="97" creationId="{DDDA7116-F7CC-01D5-3508-02E7C3D36D1B}"/>
          </ac:spMkLst>
        </pc:spChg>
        <pc:spChg chg="mod">
          <ac:chgData name="Azlaan Barkat" userId="f2937b16-87e6-4204-b769-e8d0f511c258" providerId="ADAL" clId="{67A58E6B-6DDD-4280-84DE-E1B9FBEA0BF4}" dt="2025-02-19T12:36:56.359" v="279"/>
          <ac:spMkLst>
            <pc:docMk/>
            <pc:sldMk cId="839730452" sldId="412"/>
            <ac:spMk id="101" creationId="{41CBC6FB-5D77-81BC-AAE6-3CBCC85FF374}"/>
          </ac:spMkLst>
        </pc:spChg>
      </pc:sldChg>
      <pc:sldChg chg="addSp delSp modSp mod modNotes modNotesTx">
        <pc:chgData name="Azlaan Barkat" userId="f2937b16-87e6-4204-b769-e8d0f511c258" providerId="ADAL" clId="{67A58E6B-6DDD-4280-84DE-E1B9FBEA0BF4}" dt="2025-02-23T18:40:25.245" v="792" actId="20577"/>
        <pc:sldMkLst>
          <pc:docMk/>
          <pc:sldMk cId="1447946776" sldId="413"/>
        </pc:sldMkLst>
        <pc:spChg chg="mod">
          <ac:chgData name="Azlaan Barkat" userId="f2937b16-87e6-4204-b769-e8d0f511c258" providerId="ADAL" clId="{67A58E6B-6DDD-4280-84DE-E1B9FBEA0BF4}" dt="2025-02-19T12:36:56.359" v="279"/>
          <ac:spMkLst>
            <pc:docMk/>
            <pc:sldMk cId="1447946776" sldId="413"/>
            <ac:spMk id="4" creationId="{0220C8EB-1340-8B21-8106-7D34F8339890}"/>
          </ac:spMkLst>
        </pc:spChg>
        <pc:spChg chg="mod">
          <ac:chgData name="Azlaan Barkat" userId="f2937b16-87e6-4204-b769-e8d0f511c258" providerId="ADAL" clId="{67A58E6B-6DDD-4280-84DE-E1B9FBEA0BF4}" dt="2025-02-19T12:36:56.359" v="279"/>
          <ac:spMkLst>
            <pc:docMk/>
            <pc:sldMk cId="1447946776" sldId="413"/>
            <ac:spMk id="6" creationId="{CC194DC0-6F4B-9FB1-C0C6-C8E35CBCD361}"/>
          </ac:spMkLst>
        </pc:spChg>
        <pc:spChg chg="add mod">
          <ac:chgData name="Azlaan Barkat" userId="f2937b16-87e6-4204-b769-e8d0f511c258" providerId="ADAL" clId="{67A58E6B-6DDD-4280-84DE-E1B9FBEA0BF4}" dt="2025-02-19T12:36:56.359" v="279"/>
          <ac:spMkLst>
            <pc:docMk/>
            <pc:sldMk cId="1447946776" sldId="413"/>
            <ac:spMk id="7" creationId="{D7C65ACA-513F-8E61-00CD-771F30AE0FDE}"/>
          </ac:spMkLst>
        </pc:spChg>
        <pc:spChg chg="mod">
          <ac:chgData name="Azlaan Barkat" userId="f2937b16-87e6-4204-b769-e8d0f511c258" providerId="ADAL" clId="{67A58E6B-6DDD-4280-84DE-E1B9FBEA0BF4}" dt="2025-02-20T06:35:35.054" v="336" actId="14100"/>
          <ac:spMkLst>
            <pc:docMk/>
            <pc:sldMk cId="1447946776" sldId="413"/>
            <ac:spMk id="14" creationId="{79D79D66-AA08-B3F5-830C-B1051C4E55C4}"/>
          </ac:spMkLst>
        </pc:spChg>
        <pc:spChg chg="mod">
          <ac:chgData name="Azlaan Barkat" userId="f2937b16-87e6-4204-b769-e8d0f511c258" providerId="ADAL" clId="{67A58E6B-6DDD-4280-84DE-E1B9FBEA0BF4}" dt="2025-02-20T06:35:35.054" v="336" actId="14100"/>
          <ac:spMkLst>
            <pc:docMk/>
            <pc:sldMk cId="1447946776" sldId="413"/>
            <ac:spMk id="15" creationId="{9AAD37C9-F9FF-1945-B6D5-EE3D551C0533}"/>
          </ac:spMkLst>
        </pc:spChg>
        <pc:spChg chg="mod">
          <ac:chgData name="Azlaan Barkat" userId="f2937b16-87e6-4204-b769-e8d0f511c258" providerId="ADAL" clId="{67A58E6B-6DDD-4280-84DE-E1B9FBEA0BF4}" dt="2025-02-20T06:35:35.054" v="336" actId="14100"/>
          <ac:spMkLst>
            <pc:docMk/>
            <pc:sldMk cId="1447946776" sldId="413"/>
            <ac:spMk id="16" creationId="{E0B606EB-E628-3CF9-44A3-29FF5F84D2D6}"/>
          </ac:spMkLst>
        </pc:spChg>
        <pc:spChg chg="mod">
          <ac:chgData name="Azlaan Barkat" userId="f2937b16-87e6-4204-b769-e8d0f511c258" providerId="ADAL" clId="{67A58E6B-6DDD-4280-84DE-E1B9FBEA0BF4}" dt="2025-02-20T06:35:35.054" v="336" actId="14100"/>
          <ac:spMkLst>
            <pc:docMk/>
            <pc:sldMk cId="1447946776" sldId="413"/>
            <ac:spMk id="17" creationId="{EAA2A494-FCD6-5D1E-3EFE-CC5C36A70A9E}"/>
          </ac:spMkLst>
        </pc:spChg>
        <pc:spChg chg="mod">
          <ac:chgData name="Azlaan Barkat" userId="f2937b16-87e6-4204-b769-e8d0f511c258" providerId="ADAL" clId="{67A58E6B-6DDD-4280-84DE-E1B9FBEA0BF4}" dt="2025-02-20T06:35:35.054" v="336" actId="14100"/>
          <ac:spMkLst>
            <pc:docMk/>
            <pc:sldMk cId="1447946776" sldId="413"/>
            <ac:spMk id="20" creationId="{CE45336D-CEB7-1088-8FA7-9428DE9FCBC4}"/>
          </ac:spMkLst>
        </pc:spChg>
        <pc:spChg chg="mod">
          <ac:chgData name="Azlaan Barkat" userId="f2937b16-87e6-4204-b769-e8d0f511c258" providerId="ADAL" clId="{67A58E6B-6DDD-4280-84DE-E1B9FBEA0BF4}" dt="2025-02-20T06:35:35.054" v="336" actId="14100"/>
          <ac:spMkLst>
            <pc:docMk/>
            <pc:sldMk cId="1447946776" sldId="413"/>
            <ac:spMk id="21" creationId="{43F66636-EC12-18E5-B1B8-3ED01C47D1A1}"/>
          </ac:spMkLst>
        </pc:spChg>
        <pc:spChg chg="mod">
          <ac:chgData name="Azlaan Barkat" userId="f2937b16-87e6-4204-b769-e8d0f511c258" providerId="ADAL" clId="{67A58E6B-6DDD-4280-84DE-E1B9FBEA0BF4}" dt="2025-02-20T06:35:35.054" v="336" actId="14100"/>
          <ac:spMkLst>
            <pc:docMk/>
            <pc:sldMk cId="1447946776" sldId="413"/>
            <ac:spMk id="22" creationId="{1B07B8E9-B8AA-AE09-A57F-C7E2E58E0D61}"/>
          </ac:spMkLst>
        </pc:spChg>
        <pc:spChg chg="mod">
          <ac:chgData name="Azlaan Barkat" userId="f2937b16-87e6-4204-b769-e8d0f511c258" providerId="ADAL" clId="{67A58E6B-6DDD-4280-84DE-E1B9FBEA0BF4}" dt="2025-02-20T06:35:30.284" v="335" actId="14100"/>
          <ac:spMkLst>
            <pc:docMk/>
            <pc:sldMk cId="1447946776" sldId="413"/>
            <ac:spMk id="24" creationId="{89F19D7A-5E83-4627-0D8F-F5A1A91D37EE}"/>
          </ac:spMkLst>
        </pc:spChg>
        <pc:spChg chg="mod">
          <ac:chgData name="Azlaan Barkat" userId="f2937b16-87e6-4204-b769-e8d0f511c258" providerId="ADAL" clId="{67A58E6B-6DDD-4280-84DE-E1B9FBEA0BF4}" dt="2025-02-20T06:35:30.284" v="335" actId="14100"/>
          <ac:spMkLst>
            <pc:docMk/>
            <pc:sldMk cId="1447946776" sldId="413"/>
            <ac:spMk id="25" creationId="{7FFEC6AE-9BC3-8320-27E2-16B639A49B10}"/>
          </ac:spMkLst>
        </pc:spChg>
        <pc:spChg chg="mod">
          <ac:chgData name="Azlaan Barkat" userId="f2937b16-87e6-4204-b769-e8d0f511c258" providerId="ADAL" clId="{67A58E6B-6DDD-4280-84DE-E1B9FBEA0BF4}" dt="2025-02-20T06:35:30.284" v="335" actId="14100"/>
          <ac:spMkLst>
            <pc:docMk/>
            <pc:sldMk cId="1447946776" sldId="413"/>
            <ac:spMk id="26" creationId="{2F348B64-81C1-B1ED-5E11-9AAF1CD9D459}"/>
          </ac:spMkLst>
        </pc:spChg>
        <pc:spChg chg="mod">
          <ac:chgData name="Azlaan Barkat" userId="f2937b16-87e6-4204-b769-e8d0f511c258" providerId="ADAL" clId="{67A58E6B-6DDD-4280-84DE-E1B9FBEA0BF4}" dt="2025-02-20T06:35:30.284" v="335" actId="14100"/>
          <ac:spMkLst>
            <pc:docMk/>
            <pc:sldMk cId="1447946776" sldId="413"/>
            <ac:spMk id="27" creationId="{C0A9D75B-B5ED-378B-1AAA-665B7E2F846C}"/>
          </ac:spMkLst>
        </pc:spChg>
        <pc:spChg chg="mod">
          <ac:chgData name="Azlaan Barkat" userId="f2937b16-87e6-4204-b769-e8d0f511c258" providerId="ADAL" clId="{67A58E6B-6DDD-4280-84DE-E1B9FBEA0BF4}" dt="2025-02-20T06:35:30.284" v="335" actId="14100"/>
          <ac:spMkLst>
            <pc:docMk/>
            <pc:sldMk cId="1447946776" sldId="413"/>
            <ac:spMk id="28" creationId="{F1B73177-2A35-CBE0-721C-7D81EDB35C35}"/>
          </ac:spMkLst>
        </pc:spChg>
        <pc:spChg chg="mod">
          <ac:chgData name="Azlaan Barkat" userId="f2937b16-87e6-4204-b769-e8d0f511c258" providerId="ADAL" clId="{67A58E6B-6DDD-4280-84DE-E1B9FBEA0BF4}" dt="2025-02-20T06:35:30.284" v="335" actId="14100"/>
          <ac:spMkLst>
            <pc:docMk/>
            <pc:sldMk cId="1447946776" sldId="413"/>
            <ac:spMk id="31" creationId="{FFD3C010-6BBF-DC44-E85D-93DD0D3B7A49}"/>
          </ac:spMkLst>
        </pc:spChg>
        <pc:spChg chg="mod">
          <ac:chgData name="Azlaan Barkat" userId="f2937b16-87e6-4204-b769-e8d0f511c258" providerId="ADAL" clId="{67A58E6B-6DDD-4280-84DE-E1B9FBEA0BF4}" dt="2025-02-20T06:35:30.284" v="335" actId="14100"/>
          <ac:spMkLst>
            <pc:docMk/>
            <pc:sldMk cId="1447946776" sldId="413"/>
            <ac:spMk id="32" creationId="{5004EBB3-9D4A-2912-E89E-D7C080B044C4}"/>
          </ac:spMkLst>
        </pc:spChg>
        <pc:spChg chg="mod">
          <ac:chgData name="Azlaan Barkat" userId="f2937b16-87e6-4204-b769-e8d0f511c258" providerId="ADAL" clId="{67A58E6B-6DDD-4280-84DE-E1B9FBEA0BF4}" dt="2025-02-23T18:28:50.557" v="787" actId="20577"/>
          <ac:spMkLst>
            <pc:docMk/>
            <pc:sldMk cId="1447946776" sldId="413"/>
            <ac:spMk id="34" creationId="{0B3F5671-1F8B-E6DE-4F80-B09C2FC177C7}"/>
          </ac:spMkLst>
        </pc:spChg>
        <pc:spChg chg="mod">
          <ac:chgData name="Azlaan Barkat" userId="f2937b16-87e6-4204-b769-e8d0f511c258" providerId="ADAL" clId="{67A58E6B-6DDD-4280-84DE-E1B9FBEA0BF4}" dt="2025-02-23T18:30:06.665" v="788" actId="20577"/>
          <ac:spMkLst>
            <pc:docMk/>
            <pc:sldMk cId="1447946776" sldId="413"/>
            <ac:spMk id="35" creationId="{16F603A5-821C-4A2F-11FF-D10F689C38A4}"/>
          </ac:spMkLst>
        </pc:spChg>
        <pc:grpChg chg="mod">
          <ac:chgData name="Azlaan Barkat" userId="f2937b16-87e6-4204-b769-e8d0f511c258" providerId="ADAL" clId="{67A58E6B-6DDD-4280-84DE-E1B9FBEA0BF4}" dt="2025-02-20T06:35:35.054" v="336" actId="14100"/>
          <ac:grpSpMkLst>
            <pc:docMk/>
            <pc:sldMk cId="1447946776" sldId="413"/>
            <ac:grpSpMk id="13" creationId="{AEBFB992-70F3-135E-E736-B2981060683B}"/>
          </ac:grpSpMkLst>
        </pc:grpChg>
        <pc:grpChg chg="mod">
          <ac:chgData name="Azlaan Barkat" userId="f2937b16-87e6-4204-b769-e8d0f511c258" providerId="ADAL" clId="{67A58E6B-6DDD-4280-84DE-E1B9FBEA0BF4}" dt="2025-02-20T06:35:35.054" v="336" actId="14100"/>
          <ac:grpSpMkLst>
            <pc:docMk/>
            <pc:sldMk cId="1447946776" sldId="413"/>
            <ac:grpSpMk id="19" creationId="{330CA57A-27A3-7A22-265F-9EC0C5566F40}"/>
          </ac:grpSpMkLst>
        </pc:grpChg>
        <pc:grpChg chg="mod">
          <ac:chgData name="Azlaan Barkat" userId="f2937b16-87e6-4204-b769-e8d0f511c258" providerId="ADAL" clId="{67A58E6B-6DDD-4280-84DE-E1B9FBEA0BF4}" dt="2025-02-20T06:35:30.284" v="335" actId="14100"/>
          <ac:grpSpMkLst>
            <pc:docMk/>
            <pc:sldMk cId="1447946776" sldId="413"/>
            <ac:grpSpMk id="23" creationId="{15C23DDC-49D6-915E-39B6-85E38BDF2C57}"/>
          </ac:grpSpMkLst>
        </pc:grpChg>
        <pc:grpChg chg="mod">
          <ac:chgData name="Azlaan Barkat" userId="f2937b16-87e6-4204-b769-e8d0f511c258" providerId="ADAL" clId="{67A58E6B-6DDD-4280-84DE-E1B9FBEA0BF4}" dt="2025-02-20T06:35:30.284" v="335" actId="14100"/>
          <ac:grpSpMkLst>
            <pc:docMk/>
            <pc:sldMk cId="1447946776" sldId="413"/>
            <ac:grpSpMk id="30" creationId="{22D7959F-4662-08E3-0EA2-AE8667E61923}"/>
          </ac:grpSpMkLst>
        </pc:grpChg>
      </pc:sldChg>
      <pc:sldChg chg="modSp mod modNotes modNotesTx">
        <pc:chgData name="Azlaan Barkat" userId="f2937b16-87e6-4204-b769-e8d0f511c258" providerId="ADAL" clId="{67A58E6B-6DDD-4280-84DE-E1B9FBEA0BF4}" dt="2025-02-23T18:41:07.949" v="795" actId="20577"/>
        <pc:sldMkLst>
          <pc:docMk/>
          <pc:sldMk cId="953062053" sldId="414"/>
        </pc:sldMkLst>
        <pc:spChg chg="mod">
          <ac:chgData name="Azlaan Barkat" userId="f2937b16-87e6-4204-b769-e8d0f511c258" providerId="ADAL" clId="{67A58E6B-6DDD-4280-84DE-E1B9FBEA0BF4}" dt="2025-02-20T06:13:31.934" v="300" actId="20577"/>
          <ac:spMkLst>
            <pc:docMk/>
            <pc:sldMk cId="953062053" sldId="414"/>
            <ac:spMk id="3" creationId="{CA0A34BB-1E53-1AB9-AA2F-1F9A24C0B6A8}"/>
          </ac:spMkLst>
        </pc:spChg>
        <pc:spChg chg="mod">
          <ac:chgData name="Azlaan Barkat" userId="f2937b16-87e6-4204-b769-e8d0f511c258" providerId="ADAL" clId="{67A58E6B-6DDD-4280-84DE-E1B9FBEA0BF4}" dt="2025-02-19T12:36:56.359" v="279"/>
          <ac:spMkLst>
            <pc:docMk/>
            <pc:sldMk cId="953062053" sldId="414"/>
            <ac:spMk id="6" creationId="{5ACBD2A0-97C1-825B-1EDB-E071FFCA244E}"/>
          </ac:spMkLst>
        </pc:spChg>
        <pc:spChg chg="mod">
          <ac:chgData name="Azlaan Barkat" userId="f2937b16-87e6-4204-b769-e8d0f511c258" providerId="ADAL" clId="{67A58E6B-6DDD-4280-84DE-E1B9FBEA0BF4}" dt="2025-02-19T12:36:56.359" v="279"/>
          <ac:spMkLst>
            <pc:docMk/>
            <pc:sldMk cId="953062053" sldId="414"/>
            <ac:spMk id="9" creationId="{E666DD57-E4AA-1E93-109D-DE56E3B30EB4}"/>
          </ac:spMkLst>
        </pc:spChg>
        <pc:spChg chg="mod">
          <ac:chgData name="Azlaan Barkat" userId="f2937b16-87e6-4204-b769-e8d0f511c258" providerId="ADAL" clId="{67A58E6B-6DDD-4280-84DE-E1B9FBEA0BF4}" dt="2025-02-19T12:36:56.359" v="279"/>
          <ac:spMkLst>
            <pc:docMk/>
            <pc:sldMk cId="953062053" sldId="414"/>
            <ac:spMk id="12" creationId="{2011C187-61D6-313F-D2A3-4E49FA21B15D}"/>
          </ac:spMkLst>
        </pc:spChg>
        <pc:spChg chg="mod">
          <ac:chgData name="Azlaan Barkat" userId="f2937b16-87e6-4204-b769-e8d0f511c258" providerId="ADAL" clId="{67A58E6B-6DDD-4280-84DE-E1B9FBEA0BF4}" dt="2025-02-19T12:36:56.359" v="279"/>
          <ac:spMkLst>
            <pc:docMk/>
            <pc:sldMk cId="953062053" sldId="414"/>
            <ac:spMk id="13" creationId="{BF60DDA1-650F-9930-4E70-161998FED402}"/>
          </ac:spMkLst>
        </pc:spChg>
        <pc:spChg chg="mod">
          <ac:chgData name="Azlaan Barkat" userId="f2937b16-87e6-4204-b769-e8d0f511c258" providerId="ADAL" clId="{67A58E6B-6DDD-4280-84DE-E1B9FBEA0BF4}" dt="2025-02-19T12:36:56.359" v="279"/>
          <ac:spMkLst>
            <pc:docMk/>
            <pc:sldMk cId="953062053" sldId="414"/>
            <ac:spMk id="14" creationId="{BD7E5487-349F-127D-3C9F-73B4D753837E}"/>
          </ac:spMkLst>
        </pc:spChg>
        <pc:spChg chg="mod">
          <ac:chgData name="Azlaan Barkat" userId="f2937b16-87e6-4204-b769-e8d0f511c258" providerId="ADAL" clId="{67A58E6B-6DDD-4280-84DE-E1B9FBEA0BF4}" dt="2025-02-19T12:36:56.359" v="279"/>
          <ac:spMkLst>
            <pc:docMk/>
            <pc:sldMk cId="953062053" sldId="414"/>
            <ac:spMk id="15" creationId="{B7F82DBA-31A9-2BED-9E1F-2436B9949E60}"/>
          </ac:spMkLst>
        </pc:spChg>
        <pc:spChg chg="mod">
          <ac:chgData name="Azlaan Barkat" userId="f2937b16-87e6-4204-b769-e8d0f511c258" providerId="ADAL" clId="{67A58E6B-6DDD-4280-84DE-E1B9FBEA0BF4}" dt="2025-02-20T06:07:19.428" v="291" actId="14100"/>
          <ac:spMkLst>
            <pc:docMk/>
            <pc:sldMk cId="953062053" sldId="414"/>
            <ac:spMk id="18" creationId="{85B41752-2070-00DD-F043-63DDAD018C9B}"/>
          </ac:spMkLst>
        </pc:spChg>
        <pc:spChg chg="mod">
          <ac:chgData name="Azlaan Barkat" userId="f2937b16-87e6-4204-b769-e8d0f511c258" providerId="ADAL" clId="{67A58E6B-6DDD-4280-84DE-E1B9FBEA0BF4}" dt="2025-02-19T12:36:56.359" v="279"/>
          <ac:spMkLst>
            <pc:docMk/>
            <pc:sldMk cId="953062053" sldId="414"/>
            <ac:spMk id="19" creationId="{B01B656D-4989-88E4-FE0D-CF8921195C09}"/>
          </ac:spMkLst>
        </pc:spChg>
        <pc:spChg chg="mod">
          <ac:chgData name="Azlaan Barkat" userId="f2937b16-87e6-4204-b769-e8d0f511c258" providerId="ADAL" clId="{67A58E6B-6DDD-4280-84DE-E1B9FBEA0BF4}" dt="2025-02-19T12:36:56.359" v="279"/>
          <ac:spMkLst>
            <pc:docMk/>
            <pc:sldMk cId="953062053" sldId="414"/>
            <ac:spMk id="20" creationId="{407EFA99-FB09-D958-CC1A-49E538EA4D35}"/>
          </ac:spMkLst>
        </pc:spChg>
      </pc:sldChg>
      <pc:sldChg chg="modSp mod modCm modNotes modNotesTx">
        <pc:chgData name="Azlaan Barkat" userId="f2937b16-87e6-4204-b769-e8d0f511c258" providerId="ADAL" clId="{67A58E6B-6DDD-4280-84DE-E1B9FBEA0BF4}" dt="2025-02-23T19:19:17.894" v="897" actId="20577"/>
        <pc:sldMkLst>
          <pc:docMk/>
          <pc:sldMk cId="126905211" sldId="415"/>
        </pc:sldMkLst>
        <pc:spChg chg="mod">
          <ac:chgData name="Azlaan Barkat" userId="f2937b16-87e6-4204-b769-e8d0f511c258" providerId="ADAL" clId="{67A58E6B-6DDD-4280-84DE-E1B9FBEA0BF4}" dt="2025-02-23T19:19:17.894" v="897" actId="20577"/>
          <ac:spMkLst>
            <pc:docMk/>
            <pc:sldMk cId="126905211" sldId="415"/>
            <ac:spMk id="287" creationId="{C3E652B8-A41D-60E4-2F76-3B29CD9913DE}"/>
          </ac:spMkLst>
        </pc:spChg>
        <pc:spChg chg="mod">
          <ac:chgData name="Azlaan Barkat" userId="f2937b16-87e6-4204-b769-e8d0f511c258" providerId="ADAL" clId="{67A58E6B-6DDD-4280-84DE-E1B9FBEA0BF4}" dt="2025-02-19T12:36:56.359" v="279"/>
          <ac:spMkLst>
            <pc:docMk/>
            <pc:sldMk cId="126905211" sldId="415"/>
            <ac:spMk id="288" creationId="{EE54F74F-12A9-C177-2142-8614FAFCF8BE}"/>
          </ac:spMkLst>
        </pc:spChg>
        <pc:spChg chg="mod">
          <ac:chgData name="Azlaan Barkat" userId="f2937b16-87e6-4204-b769-e8d0f511c258" providerId="ADAL" clId="{67A58E6B-6DDD-4280-84DE-E1B9FBEA0BF4}" dt="2025-02-19T12:36:56.359" v="279"/>
          <ac:spMkLst>
            <pc:docMk/>
            <pc:sldMk cId="126905211" sldId="415"/>
            <ac:spMk id="292" creationId="{788A3175-4CAB-C72C-5101-A645AB249091}"/>
          </ac:spMkLst>
        </pc:spChg>
        <pc:spChg chg="mod">
          <ac:chgData name="Azlaan Barkat" userId="f2937b16-87e6-4204-b769-e8d0f511c258" providerId="ADAL" clId="{67A58E6B-6DDD-4280-84DE-E1B9FBEA0BF4}" dt="2025-02-19T12:36:56.359" v="279"/>
          <ac:spMkLst>
            <pc:docMk/>
            <pc:sldMk cId="126905211" sldId="415"/>
            <ac:spMk id="295" creationId="{02A50FE5-18F7-EF97-4C98-672DB98ACCA0}"/>
          </ac:spMkLst>
        </pc:spChg>
        <pc:spChg chg="mod">
          <ac:chgData name="Azlaan Barkat" userId="f2937b16-87e6-4204-b769-e8d0f511c258" providerId="ADAL" clId="{67A58E6B-6DDD-4280-84DE-E1B9FBEA0BF4}" dt="2025-02-19T12:36:56.359" v="279"/>
          <ac:spMkLst>
            <pc:docMk/>
            <pc:sldMk cId="126905211" sldId="415"/>
            <ac:spMk id="297" creationId="{B217C6E4-B967-877A-07B7-95EB4936D5BE}"/>
          </ac:spMkLst>
        </pc:spChg>
        <pc:spChg chg="mod">
          <ac:chgData name="Azlaan Barkat" userId="f2937b16-87e6-4204-b769-e8d0f511c258" providerId="ADAL" clId="{67A58E6B-6DDD-4280-84DE-E1B9FBEA0BF4}" dt="2025-02-19T12:36:56.359" v="279"/>
          <ac:spMkLst>
            <pc:docMk/>
            <pc:sldMk cId="126905211" sldId="415"/>
            <ac:spMk id="298" creationId="{93E3DFAF-809C-CB64-B938-B9F8AD9646DE}"/>
          </ac:spMkLst>
        </pc:spChg>
        <pc:spChg chg="mod">
          <ac:chgData name="Azlaan Barkat" userId="f2937b16-87e6-4204-b769-e8d0f511c258" providerId="ADAL" clId="{67A58E6B-6DDD-4280-84DE-E1B9FBEA0BF4}" dt="2025-02-19T12:36:56.359" v="279"/>
          <ac:spMkLst>
            <pc:docMk/>
            <pc:sldMk cId="126905211" sldId="415"/>
            <ac:spMk id="303" creationId="{E0F55BDE-60A4-16C0-A5E8-F911E33F7E3F}"/>
          </ac:spMkLst>
        </pc:spChg>
        <pc:spChg chg="mod">
          <ac:chgData name="Azlaan Barkat" userId="f2937b16-87e6-4204-b769-e8d0f511c258" providerId="ADAL" clId="{67A58E6B-6DDD-4280-84DE-E1B9FBEA0BF4}" dt="2025-02-23T19:17:18.310" v="857" actId="20577"/>
          <ac:spMkLst>
            <pc:docMk/>
            <pc:sldMk cId="126905211" sldId="415"/>
            <ac:spMk id="343" creationId="{3AF920C8-896B-AC14-44C5-1E6C2452D680}"/>
          </ac:spMkLst>
        </pc:spChg>
        <pc:spChg chg="mod">
          <ac:chgData name="Azlaan Barkat" userId="f2937b16-87e6-4204-b769-e8d0f511c258" providerId="ADAL" clId="{67A58E6B-6DDD-4280-84DE-E1B9FBEA0BF4}" dt="2025-02-23T19:18:05.642" v="868" actId="14100"/>
          <ac:spMkLst>
            <pc:docMk/>
            <pc:sldMk cId="126905211" sldId="415"/>
            <ac:spMk id="347" creationId="{13D1FA39-DFAF-EA58-2F2F-E84441A17508}"/>
          </ac:spMkLst>
        </pc:spChg>
        <pc:spChg chg="mod">
          <ac:chgData name="Azlaan Barkat" userId="f2937b16-87e6-4204-b769-e8d0f511c258" providerId="ADAL" clId="{67A58E6B-6DDD-4280-84DE-E1B9FBEA0BF4}" dt="2025-02-23T19:18:37.188" v="879" actId="20577"/>
          <ac:spMkLst>
            <pc:docMk/>
            <pc:sldMk cId="126905211" sldId="415"/>
            <ac:spMk id="349" creationId="{C90A33D5-3C59-C0FA-1BA3-16DFC93FC74A}"/>
          </ac:spMkLst>
        </pc:spChg>
        <pc:spChg chg="mod">
          <ac:chgData name="Azlaan Barkat" userId="f2937b16-87e6-4204-b769-e8d0f511c258" providerId="ADAL" clId="{67A58E6B-6DDD-4280-84DE-E1B9FBEA0BF4}" dt="2025-02-19T12:36:56.359" v="279"/>
          <ac:spMkLst>
            <pc:docMk/>
            <pc:sldMk cId="126905211" sldId="415"/>
            <ac:spMk id="350" creationId="{60ECB220-6A20-689A-A6D9-EA02434943C0}"/>
          </ac:spMkLst>
        </pc:spChg>
        <pc:extLst>
          <p:ext xmlns:p="http://schemas.openxmlformats.org/presentationml/2006/main" uri="{D6D511B9-2390-475A-947B-AFAB55BFBCF1}">
            <pc226:cmChg xmlns:pc226="http://schemas.microsoft.com/office/powerpoint/2022/06/main/command" chg="mod">
              <pc226:chgData name="Azlaan Barkat" userId="f2937b16-87e6-4204-b769-e8d0f511c258" providerId="ADAL" clId="{67A58E6B-6DDD-4280-84DE-E1B9FBEA0BF4}" dt="2025-02-23T19:19:17.894" v="897" actId="20577"/>
              <pc2:cmMkLst xmlns:pc2="http://schemas.microsoft.com/office/powerpoint/2019/9/main/command">
                <pc:docMk/>
                <pc:sldMk cId="126905211" sldId="415"/>
                <pc2:cmMk id="{1AA44EB5-EA39-45DF-879D-C4B839C70A1C}"/>
              </pc2:cmMkLst>
            </pc226:cmChg>
          </p:ext>
        </pc:extLst>
      </pc:sldChg>
      <pc:sldChg chg="delSp modSp mod ord modNotes modNotesTx">
        <pc:chgData name="Azlaan Barkat" userId="f2937b16-87e6-4204-b769-e8d0f511c258" providerId="ADAL" clId="{67A58E6B-6DDD-4280-84DE-E1B9FBEA0BF4}" dt="2025-02-25T10:13:06.527" v="1187" actId="20577"/>
        <pc:sldMkLst>
          <pc:docMk/>
          <pc:sldMk cId="2976190662" sldId="421"/>
        </pc:sldMkLst>
        <pc:spChg chg="mod">
          <ac:chgData name="Azlaan Barkat" userId="f2937b16-87e6-4204-b769-e8d0f511c258" providerId="ADAL" clId="{67A58E6B-6DDD-4280-84DE-E1B9FBEA0BF4}" dt="2025-02-19T12:36:56.359" v="279"/>
          <ac:spMkLst>
            <pc:docMk/>
            <pc:sldMk cId="2976190662" sldId="421"/>
            <ac:spMk id="6" creationId="{1C4459BE-049D-3ACA-DA38-207273BA043A}"/>
          </ac:spMkLst>
        </pc:spChg>
        <pc:spChg chg="mod">
          <ac:chgData name="Azlaan Barkat" userId="f2937b16-87e6-4204-b769-e8d0f511c258" providerId="ADAL" clId="{67A58E6B-6DDD-4280-84DE-E1B9FBEA0BF4}" dt="2025-02-19T12:36:56.359" v="279"/>
          <ac:spMkLst>
            <pc:docMk/>
            <pc:sldMk cId="2976190662" sldId="421"/>
            <ac:spMk id="7" creationId="{6DF8A1FF-BD52-98D9-C122-556071BDBF25}"/>
          </ac:spMkLst>
        </pc:spChg>
        <pc:spChg chg="mod">
          <ac:chgData name="Azlaan Barkat" userId="f2937b16-87e6-4204-b769-e8d0f511c258" providerId="ADAL" clId="{67A58E6B-6DDD-4280-84DE-E1B9FBEA0BF4}" dt="2025-02-19T12:36:56.359" v="279"/>
          <ac:spMkLst>
            <pc:docMk/>
            <pc:sldMk cId="2976190662" sldId="421"/>
            <ac:spMk id="10" creationId="{5FA0DABB-44E7-17AE-28D3-45EC427B0489}"/>
          </ac:spMkLst>
        </pc:spChg>
        <pc:spChg chg="mod">
          <ac:chgData name="Azlaan Barkat" userId="f2937b16-87e6-4204-b769-e8d0f511c258" providerId="ADAL" clId="{67A58E6B-6DDD-4280-84DE-E1B9FBEA0BF4}" dt="2025-02-19T12:36:56.359" v="279"/>
          <ac:spMkLst>
            <pc:docMk/>
            <pc:sldMk cId="2976190662" sldId="421"/>
            <ac:spMk id="11" creationId="{0FD2DA32-0CFB-61CC-3C96-1A8B808D7C11}"/>
          </ac:spMkLst>
        </pc:spChg>
        <pc:spChg chg="mod">
          <ac:chgData name="Azlaan Barkat" userId="f2937b16-87e6-4204-b769-e8d0f511c258" providerId="ADAL" clId="{67A58E6B-6DDD-4280-84DE-E1B9FBEA0BF4}" dt="2025-02-19T12:36:56.359" v="279"/>
          <ac:spMkLst>
            <pc:docMk/>
            <pc:sldMk cId="2976190662" sldId="421"/>
            <ac:spMk id="12" creationId="{C325519F-2605-6BBA-C874-C4BE0AED9FCA}"/>
          </ac:spMkLst>
        </pc:spChg>
        <pc:spChg chg="mod">
          <ac:chgData name="Azlaan Barkat" userId="f2937b16-87e6-4204-b769-e8d0f511c258" providerId="ADAL" clId="{67A58E6B-6DDD-4280-84DE-E1B9FBEA0BF4}" dt="2025-02-24T09:23:37.740" v="910"/>
          <ac:spMkLst>
            <pc:docMk/>
            <pc:sldMk cId="2976190662" sldId="421"/>
            <ac:spMk id="13" creationId="{165CEF2B-36E4-D0CA-B11E-800C33261E9A}"/>
          </ac:spMkLst>
        </pc:spChg>
        <pc:spChg chg="mod">
          <ac:chgData name="Azlaan Barkat" userId="f2937b16-87e6-4204-b769-e8d0f511c258" providerId="ADAL" clId="{67A58E6B-6DDD-4280-84DE-E1B9FBEA0BF4}" dt="2025-02-19T12:36:56.359" v="279"/>
          <ac:spMkLst>
            <pc:docMk/>
            <pc:sldMk cId="2976190662" sldId="421"/>
            <ac:spMk id="14" creationId="{43A932C5-AC04-37D5-D0E6-C1345682F1FF}"/>
          </ac:spMkLst>
        </pc:spChg>
        <pc:spChg chg="mod">
          <ac:chgData name="Azlaan Barkat" userId="f2937b16-87e6-4204-b769-e8d0f511c258" providerId="ADAL" clId="{67A58E6B-6DDD-4280-84DE-E1B9FBEA0BF4}" dt="2025-02-19T12:36:56.359" v="279"/>
          <ac:spMkLst>
            <pc:docMk/>
            <pc:sldMk cId="2976190662" sldId="421"/>
            <ac:spMk id="15" creationId="{26647395-21B2-71BA-C324-1B8CEBE6A04E}"/>
          </ac:spMkLst>
        </pc:spChg>
        <pc:spChg chg="mod">
          <ac:chgData name="Azlaan Barkat" userId="f2937b16-87e6-4204-b769-e8d0f511c258" providerId="ADAL" clId="{67A58E6B-6DDD-4280-84DE-E1B9FBEA0BF4}" dt="2025-02-19T12:36:56.359" v="279"/>
          <ac:spMkLst>
            <pc:docMk/>
            <pc:sldMk cId="2976190662" sldId="421"/>
            <ac:spMk id="21" creationId="{012977BC-3ACD-8311-E206-F2BBAF320736}"/>
          </ac:spMkLst>
        </pc:spChg>
      </pc:sldChg>
      <pc:sldChg chg="modSp ord modNotes modNotesTx">
        <pc:chgData name="Azlaan Barkat" userId="f2937b16-87e6-4204-b769-e8d0f511c258" providerId="ADAL" clId="{67A58E6B-6DDD-4280-84DE-E1B9FBEA0BF4}" dt="2025-02-25T10:12:59.945" v="1186" actId="20577"/>
        <pc:sldMkLst>
          <pc:docMk/>
          <pc:sldMk cId="3415759576" sldId="422"/>
        </pc:sldMkLst>
        <pc:spChg chg="mod">
          <ac:chgData name="Azlaan Barkat" userId="f2937b16-87e6-4204-b769-e8d0f511c258" providerId="ADAL" clId="{67A58E6B-6DDD-4280-84DE-E1B9FBEA0BF4}" dt="2025-02-19T12:36:56.359" v="279"/>
          <ac:spMkLst>
            <pc:docMk/>
            <pc:sldMk cId="3415759576" sldId="422"/>
            <ac:spMk id="5" creationId="{5D8E837B-62AE-CEB4-9237-C600D8CB7AE7}"/>
          </ac:spMkLst>
        </pc:spChg>
        <pc:spChg chg="mod">
          <ac:chgData name="Azlaan Barkat" userId="f2937b16-87e6-4204-b769-e8d0f511c258" providerId="ADAL" clId="{67A58E6B-6DDD-4280-84DE-E1B9FBEA0BF4}" dt="2025-02-19T12:36:56.359" v="279"/>
          <ac:spMkLst>
            <pc:docMk/>
            <pc:sldMk cId="3415759576" sldId="422"/>
            <ac:spMk id="8" creationId="{585BF7DA-1B0E-B731-AA96-7403ED3FCECB}"/>
          </ac:spMkLst>
        </pc:spChg>
        <pc:picChg chg="mod">
          <ac:chgData name="Azlaan Barkat" userId="f2937b16-87e6-4204-b769-e8d0f511c258" providerId="ADAL" clId="{67A58E6B-6DDD-4280-84DE-E1B9FBEA0BF4}" dt="2025-02-19T12:36:56.359" v="279"/>
          <ac:picMkLst>
            <pc:docMk/>
            <pc:sldMk cId="3415759576" sldId="422"/>
            <ac:picMk id="7" creationId="{12BA03AD-AC07-2D88-C4FA-B49BA5E5EB5A}"/>
          </ac:picMkLst>
        </pc:picChg>
      </pc:sldChg>
      <pc:sldChg chg="modSp ord modNotes modNotesTx">
        <pc:chgData name="Azlaan Barkat" userId="f2937b16-87e6-4204-b769-e8d0f511c258" providerId="ADAL" clId="{67A58E6B-6DDD-4280-84DE-E1B9FBEA0BF4}" dt="2025-02-20T07:07:36.208" v="429" actId="20577"/>
        <pc:sldMkLst>
          <pc:docMk/>
          <pc:sldMk cId="3770398999" sldId="423"/>
        </pc:sldMkLst>
        <pc:spChg chg="mod">
          <ac:chgData name="Azlaan Barkat" userId="f2937b16-87e6-4204-b769-e8d0f511c258" providerId="ADAL" clId="{67A58E6B-6DDD-4280-84DE-E1B9FBEA0BF4}" dt="2025-02-19T12:36:56.359" v="279"/>
          <ac:spMkLst>
            <pc:docMk/>
            <pc:sldMk cId="3770398999" sldId="423"/>
            <ac:spMk id="7" creationId="{097CA798-9374-829C-AA71-7989CB4433BF}"/>
          </ac:spMkLst>
        </pc:spChg>
        <pc:spChg chg="mod">
          <ac:chgData name="Azlaan Barkat" userId="f2937b16-87e6-4204-b769-e8d0f511c258" providerId="ADAL" clId="{67A58E6B-6DDD-4280-84DE-E1B9FBEA0BF4}" dt="2025-02-19T12:36:56.359" v="279"/>
          <ac:spMkLst>
            <pc:docMk/>
            <pc:sldMk cId="3770398999" sldId="423"/>
            <ac:spMk id="8" creationId="{9D3BE789-B59F-2657-2876-D2EA26C5CBBD}"/>
          </ac:spMkLst>
        </pc:spChg>
        <pc:spChg chg="mod">
          <ac:chgData name="Azlaan Barkat" userId="f2937b16-87e6-4204-b769-e8d0f511c258" providerId="ADAL" clId="{67A58E6B-6DDD-4280-84DE-E1B9FBEA0BF4}" dt="2025-02-19T12:36:56.359" v="279"/>
          <ac:spMkLst>
            <pc:docMk/>
            <pc:sldMk cId="3770398999" sldId="423"/>
            <ac:spMk id="12" creationId="{AF7EC27F-5368-92F4-DADB-D3F468E290AA}"/>
          </ac:spMkLst>
        </pc:spChg>
        <pc:spChg chg="mod">
          <ac:chgData name="Azlaan Barkat" userId="f2937b16-87e6-4204-b769-e8d0f511c258" providerId="ADAL" clId="{67A58E6B-6DDD-4280-84DE-E1B9FBEA0BF4}" dt="2025-02-19T12:36:56.359" v="279"/>
          <ac:spMkLst>
            <pc:docMk/>
            <pc:sldMk cId="3770398999" sldId="423"/>
            <ac:spMk id="15" creationId="{A5C3F380-2FBD-65A8-4456-FB18E5FA702A}"/>
          </ac:spMkLst>
        </pc:spChg>
        <pc:spChg chg="mod">
          <ac:chgData name="Azlaan Barkat" userId="f2937b16-87e6-4204-b769-e8d0f511c258" providerId="ADAL" clId="{67A58E6B-6DDD-4280-84DE-E1B9FBEA0BF4}" dt="2025-02-19T12:36:56.359" v="279"/>
          <ac:spMkLst>
            <pc:docMk/>
            <pc:sldMk cId="3770398999" sldId="423"/>
            <ac:spMk id="16" creationId="{0D2A35D1-1CF4-7FCB-C0AC-EE283BFCDCEB}"/>
          </ac:spMkLst>
        </pc:spChg>
        <pc:spChg chg="mod">
          <ac:chgData name="Azlaan Barkat" userId="f2937b16-87e6-4204-b769-e8d0f511c258" providerId="ADAL" clId="{67A58E6B-6DDD-4280-84DE-E1B9FBEA0BF4}" dt="2025-02-19T12:36:56.359" v="279"/>
          <ac:spMkLst>
            <pc:docMk/>
            <pc:sldMk cId="3770398999" sldId="423"/>
            <ac:spMk id="17" creationId="{2785C5F4-9D71-6EE1-C3DD-D83B98649AC1}"/>
          </ac:spMkLst>
        </pc:spChg>
        <pc:spChg chg="mod">
          <ac:chgData name="Azlaan Barkat" userId="f2937b16-87e6-4204-b769-e8d0f511c258" providerId="ADAL" clId="{67A58E6B-6DDD-4280-84DE-E1B9FBEA0BF4}" dt="2025-02-19T12:36:56.359" v="279"/>
          <ac:spMkLst>
            <pc:docMk/>
            <pc:sldMk cId="3770398999" sldId="423"/>
            <ac:spMk id="21" creationId="{886A716D-D690-4ECF-B51D-B71CFCB5999D}"/>
          </ac:spMkLst>
        </pc:spChg>
        <pc:spChg chg="mod">
          <ac:chgData name="Azlaan Barkat" userId="f2937b16-87e6-4204-b769-e8d0f511c258" providerId="ADAL" clId="{67A58E6B-6DDD-4280-84DE-E1B9FBEA0BF4}" dt="2025-02-19T12:36:56.359" v="279"/>
          <ac:spMkLst>
            <pc:docMk/>
            <pc:sldMk cId="3770398999" sldId="423"/>
            <ac:spMk id="22" creationId="{61290195-9993-F4A6-EFAE-5B0A9F897FCE}"/>
          </ac:spMkLst>
        </pc:spChg>
        <pc:spChg chg="mod">
          <ac:chgData name="Azlaan Barkat" userId="f2937b16-87e6-4204-b769-e8d0f511c258" providerId="ADAL" clId="{67A58E6B-6DDD-4280-84DE-E1B9FBEA0BF4}" dt="2025-02-19T12:36:56.359" v="279"/>
          <ac:spMkLst>
            <pc:docMk/>
            <pc:sldMk cId="3770398999" sldId="423"/>
            <ac:spMk id="24" creationId="{9EF0A1EE-A1CA-78D7-7288-5C018A9BFD18}"/>
          </ac:spMkLst>
        </pc:spChg>
        <pc:spChg chg="mod">
          <ac:chgData name="Azlaan Barkat" userId="f2937b16-87e6-4204-b769-e8d0f511c258" providerId="ADAL" clId="{67A58E6B-6DDD-4280-84DE-E1B9FBEA0BF4}" dt="2025-02-19T12:36:56.359" v="279"/>
          <ac:spMkLst>
            <pc:docMk/>
            <pc:sldMk cId="3770398999" sldId="423"/>
            <ac:spMk id="25" creationId="{76344591-19FE-E7BA-6920-FE3987AE5929}"/>
          </ac:spMkLst>
        </pc:spChg>
      </pc:sldChg>
      <pc:sldChg chg="modSp modNotes">
        <pc:chgData name="Azlaan Barkat" userId="f2937b16-87e6-4204-b769-e8d0f511c258" providerId="ADAL" clId="{67A58E6B-6DDD-4280-84DE-E1B9FBEA0BF4}" dt="2025-02-19T12:36:56.359" v="279"/>
        <pc:sldMkLst>
          <pc:docMk/>
          <pc:sldMk cId="1934077694" sldId="424"/>
        </pc:sldMkLst>
        <pc:spChg chg="mod">
          <ac:chgData name="Azlaan Barkat" userId="f2937b16-87e6-4204-b769-e8d0f511c258" providerId="ADAL" clId="{67A58E6B-6DDD-4280-84DE-E1B9FBEA0BF4}" dt="2025-02-19T12:36:56.359" v="279"/>
          <ac:spMkLst>
            <pc:docMk/>
            <pc:sldMk cId="1934077694" sldId="424"/>
            <ac:spMk id="5" creationId="{43C5A116-550B-DA46-CBB1-5930717627B2}"/>
          </ac:spMkLst>
        </pc:spChg>
        <pc:spChg chg="mod">
          <ac:chgData name="Azlaan Barkat" userId="f2937b16-87e6-4204-b769-e8d0f511c258" providerId="ADAL" clId="{67A58E6B-6DDD-4280-84DE-E1B9FBEA0BF4}" dt="2025-02-19T12:36:56.359" v="279"/>
          <ac:spMkLst>
            <pc:docMk/>
            <pc:sldMk cId="1934077694" sldId="424"/>
            <ac:spMk id="6" creationId="{88C5B28E-AEE0-7E93-C0BF-02259F8F5334}"/>
          </ac:spMkLst>
        </pc:spChg>
        <pc:spChg chg="mod">
          <ac:chgData name="Azlaan Barkat" userId="f2937b16-87e6-4204-b769-e8d0f511c258" providerId="ADAL" clId="{67A58E6B-6DDD-4280-84DE-E1B9FBEA0BF4}" dt="2025-02-19T12:36:56.359" v="279"/>
          <ac:spMkLst>
            <pc:docMk/>
            <pc:sldMk cId="1934077694" sldId="424"/>
            <ac:spMk id="9" creationId="{6DD39B42-9451-23BB-1FF9-8E086BBC51B3}"/>
          </ac:spMkLst>
        </pc:spChg>
        <pc:spChg chg="mod">
          <ac:chgData name="Azlaan Barkat" userId="f2937b16-87e6-4204-b769-e8d0f511c258" providerId="ADAL" clId="{67A58E6B-6DDD-4280-84DE-E1B9FBEA0BF4}" dt="2025-02-19T12:36:56.359" v="279"/>
          <ac:spMkLst>
            <pc:docMk/>
            <pc:sldMk cId="1934077694" sldId="424"/>
            <ac:spMk id="19" creationId="{39727A2A-F197-2146-6972-2DB833660CEE}"/>
          </ac:spMkLst>
        </pc:spChg>
        <pc:spChg chg="mod">
          <ac:chgData name="Azlaan Barkat" userId="f2937b16-87e6-4204-b769-e8d0f511c258" providerId="ADAL" clId="{67A58E6B-6DDD-4280-84DE-E1B9FBEA0BF4}" dt="2025-02-19T12:36:56.359" v="279"/>
          <ac:spMkLst>
            <pc:docMk/>
            <pc:sldMk cId="1934077694" sldId="424"/>
            <ac:spMk id="20" creationId="{3477E570-5C1F-53F5-D491-0960BDC427D0}"/>
          </ac:spMkLst>
        </pc:spChg>
        <pc:spChg chg="mod">
          <ac:chgData name="Azlaan Barkat" userId="f2937b16-87e6-4204-b769-e8d0f511c258" providerId="ADAL" clId="{67A58E6B-6DDD-4280-84DE-E1B9FBEA0BF4}" dt="2025-02-19T12:36:56.359" v="279"/>
          <ac:spMkLst>
            <pc:docMk/>
            <pc:sldMk cId="1934077694" sldId="424"/>
            <ac:spMk id="21" creationId="{9D74BF29-4872-486D-752C-3326E46F8931}"/>
          </ac:spMkLst>
        </pc:spChg>
        <pc:spChg chg="mod">
          <ac:chgData name="Azlaan Barkat" userId="f2937b16-87e6-4204-b769-e8d0f511c258" providerId="ADAL" clId="{67A58E6B-6DDD-4280-84DE-E1B9FBEA0BF4}" dt="2025-02-19T12:36:56.359" v="279"/>
          <ac:spMkLst>
            <pc:docMk/>
            <pc:sldMk cId="1934077694" sldId="424"/>
            <ac:spMk id="23" creationId="{72A22D12-1B5B-479C-5915-0A58EA3AA54F}"/>
          </ac:spMkLst>
        </pc:spChg>
        <pc:spChg chg="mod">
          <ac:chgData name="Azlaan Barkat" userId="f2937b16-87e6-4204-b769-e8d0f511c258" providerId="ADAL" clId="{67A58E6B-6DDD-4280-84DE-E1B9FBEA0BF4}" dt="2025-02-19T12:36:56.359" v="279"/>
          <ac:spMkLst>
            <pc:docMk/>
            <pc:sldMk cId="1934077694" sldId="424"/>
            <ac:spMk id="25" creationId="{01BF941F-C6EE-C331-3324-7C6E3E354D4E}"/>
          </ac:spMkLst>
        </pc:spChg>
        <pc:spChg chg="mod">
          <ac:chgData name="Azlaan Barkat" userId="f2937b16-87e6-4204-b769-e8d0f511c258" providerId="ADAL" clId="{67A58E6B-6DDD-4280-84DE-E1B9FBEA0BF4}" dt="2025-02-19T12:36:56.359" v="279"/>
          <ac:spMkLst>
            <pc:docMk/>
            <pc:sldMk cId="1934077694" sldId="424"/>
            <ac:spMk id="27" creationId="{2C4C4D36-0BD7-1872-39C3-42E576B60814}"/>
          </ac:spMkLst>
        </pc:spChg>
        <pc:spChg chg="mod">
          <ac:chgData name="Azlaan Barkat" userId="f2937b16-87e6-4204-b769-e8d0f511c258" providerId="ADAL" clId="{67A58E6B-6DDD-4280-84DE-E1B9FBEA0BF4}" dt="2025-02-19T12:36:56.359" v="279"/>
          <ac:spMkLst>
            <pc:docMk/>
            <pc:sldMk cId="1934077694" sldId="424"/>
            <ac:spMk id="28" creationId="{EE241954-FD9F-8B35-EB47-2BEC756BB830}"/>
          </ac:spMkLst>
        </pc:spChg>
      </pc:sldChg>
      <pc:sldChg chg="addSp delSp modSp mod ord modNotes modNotesTx">
        <pc:chgData name="Azlaan Barkat" userId="f2937b16-87e6-4204-b769-e8d0f511c258" providerId="ADAL" clId="{67A58E6B-6DDD-4280-84DE-E1B9FBEA0BF4}" dt="2025-02-23T19:11:43.241" v="843" actId="20577"/>
        <pc:sldMkLst>
          <pc:docMk/>
          <pc:sldMk cId="2799000701" sldId="425"/>
        </pc:sldMkLst>
        <pc:spChg chg="mod">
          <ac:chgData name="Azlaan Barkat" userId="f2937b16-87e6-4204-b769-e8d0f511c258" providerId="ADAL" clId="{67A58E6B-6DDD-4280-84DE-E1B9FBEA0BF4}" dt="2025-02-23T19:11:43.241" v="843" actId="20577"/>
          <ac:spMkLst>
            <pc:docMk/>
            <pc:sldMk cId="2799000701" sldId="425"/>
            <ac:spMk id="3" creationId="{DC2CA534-C591-9E97-F24A-314963F921B2}"/>
          </ac:spMkLst>
        </pc:spChg>
        <pc:spChg chg="mod">
          <ac:chgData name="Azlaan Barkat" userId="f2937b16-87e6-4204-b769-e8d0f511c258" providerId="ADAL" clId="{67A58E6B-6DDD-4280-84DE-E1B9FBEA0BF4}" dt="2025-02-19T12:36:56.359" v="279"/>
          <ac:spMkLst>
            <pc:docMk/>
            <pc:sldMk cId="2799000701" sldId="425"/>
            <ac:spMk id="4" creationId="{071B87EA-65EA-9AF2-7E52-9F600914F5BF}"/>
          </ac:spMkLst>
        </pc:spChg>
        <pc:spChg chg="mod">
          <ac:chgData name="Azlaan Barkat" userId="f2937b16-87e6-4204-b769-e8d0f511c258" providerId="ADAL" clId="{67A58E6B-6DDD-4280-84DE-E1B9FBEA0BF4}" dt="2025-02-20T07:12:59.719" v="452"/>
          <ac:spMkLst>
            <pc:docMk/>
            <pc:sldMk cId="2799000701" sldId="425"/>
            <ac:spMk id="5" creationId="{60FE3A55-1DDB-7376-03CC-355BCB2D644E}"/>
          </ac:spMkLst>
        </pc:spChg>
        <pc:spChg chg="mod">
          <ac:chgData name="Azlaan Barkat" userId="f2937b16-87e6-4204-b769-e8d0f511c258" providerId="ADAL" clId="{67A58E6B-6DDD-4280-84DE-E1B9FBEA0BF4}" dt="2025-02-19T12:36:56.359" v="279"/>
          <ac:spMkLst>
            <pc:docMk/>
            <pc:sldMk cId="2799000701" sldId="425"/>
            <ac:spMk id="6" creationId="{5EE8E5F7-1570-F1F6-EFF7-E68DE667CBE6}"/>
          </ac:spMkLst>
        </pc:spChg>
        <pc:spChg chg="mod">
          <ac:chgData name="Azlaan Barkat" userId="f2937b16-87e6-4204-b769-e8d0f511c258" providerId="ADAL" clId="{67A58E6B-6DDD-4280-84DE-E1B9FBEA0BF4}" dt="2025-02-19T12:36:56.359" v="279"/>
          <ac:spMkLst>
            <pc:docMk/>
            <pc:sldMk cId="2799000701" sldId="425"/>
            <ac:spMk id="7" creationId="{0B6EFE84-FFB1-748D-072E-566C1A3C38A4}"/>
          </ac:spMkLst>
        </pc:spChg>
        <pc:spChg chg="mod">
          <ac:chgData name="Azlaan Barkat" userId="f2937b16-87e6-4204-b769-e8d0f511c258" providerId="ADAL" clId="{67A58E6B-6DDD-4280-84DE-E1B9FBEA0BF4}" dt="2025-02-19T12:36:56.359" v="279"/>
          <ac:spMkLst>
            <pc:docMk/>
            <pc:sldMk cId="2799000701" sldId="425"/>
            <ac:spMk id="8" creationId="{62CCAB3E-4795-24BB-C051-4821DEBF0F09}"/>
          </ac:spMkLst>
        </pc:spChg>
        <pc:spChg chg="mod">
          <ac:chgData name="Azlaan Barkat" userId="f2937b16-87e6-4204-b769-e8d0f511c258" providerId="ADAL" clId="{67A58E6B-6DDD-4280-84DE-E1B9FBEA0BF4}" dt="2025-02-19T12:36:56.359" v="279"/>
          <ac:spMkLst>
            <pc:docMk/>
            <pc:sldMk cId="2799000701" sldId="425"/>
            <ac:spMk id="9" creationId="{DBDED10E-364C-B983-70B1-A6F9A05EC18B}"/>
          </ac:spMkLst>
        </pc:spChg>
        <pc:spChg chg="mod">
          <ac:chgData name="Azlaan Barkat" userId="f2937b16-87e6-4204-b769-e8d0f511c258" providerId="ADAL" clId="{67A58E6B-6DDD-4280-84DE-E1B9FBEA0BF4}" dt="2025-02-20T07:13:12.598" v="453" actId="207"/>
          <ac:spMkLst>
            <pc:docMk/>
            <pc:sldMk cId="2799000701" sldId="425"/>
            <ac:spMk id="14" creationId="{55AF2CB8-3064-B95F-D1BE-135EF4CB8872}"/>
          </ac:spMkLst>
        </pc:spChg>
        <pc:grpChg chg="add mod">
          <ac:chgData name="Azlaan Barkat" userId="f2937b16-87e6-4204-b769-e8d0f511c258" providerId="ADAL" clId="{67A58E6B-6DDD-4280-84DE-E1B9FBEA0BF4}" dt="2025-02-19T12:36:56.359" v="279"/>
          <ac:grpSpMkLst>
            <pc:docMk/>
            <pc:sldMk cId="2799000701" sldId="425"/>
            <ac:grpSpMk id="2" creationId="{5F6AEFFC-B959-A3D6-1A95-D6F0CE07EA8C}"/>
          </ac:grpSpMkLst>
        </pc:grpChg>
      </pc:sldChg>
      <pc:sldChg chg="modSp del ord modNotes">
        <pc:chgData name="Azlaan Barkat" userId="f2937b16-87e6-4204-b769-e8d0f511c258" providerId="ADAL" clId="{67A58E6B-6DDD-4280-84DE-E1B9FBEA0BF4}" dt="2025-02-20T06:52:07.798" v="364" actId="2696"/>
        <pc:sldMkLst>
          <pc:docMk/>
          <pc:sldMk cId="3738460179" sldId="427"/>
        </pc:sldMkLst>
      </pc:sldChg>
      <pc:sldChg chg="modSp modNotes">
        <pc:chgData name="Azlaan Barkat" userId="f2937b16-87e6-4204-b769-e8d0f511c258" providerId="ADAL" clId="{67A58E6B-6DDD-4280-84DE-E1B9FBEA0BF4}" dt="2025-02-19T12:36:56.359" v="279"/>
        <pc:sldMkLst>
          <pc:docMk/>
          <pc:sldMk cId="2257759927" sldId="428"/>
        </pc:sldMkLst>
        <pc:spChg chg="mod">
          <ac:chgData name="Azlaan Barkat" userId="f2937b16-87e6-4204-b769-e8d0f511c258" providerId="ADAL" clId="{67A58E6B-6DDD-4280-84DE-E1B9FBEA0BF4}" dt="2025-02-19T12:36:56.359" v="279"/>
          <ac:spMkLst>
            <pc:docMk/>
            <pc:sldMk cId="2257759927" sldId="428"/>
            <ac:spMk id="4" creationId="{1C8CDA2A-2E3F-26C6-C514-BC56F7FF0344}"/>
          </ac:spMkLst>
        </pc:spChg>
      </pc:sldChg>
      <pc:sldChg chg="modSp modNotes">
        <pc:chgData name="Azlaan Barkat" userId="f2937b16-87e6-4204-b769-e8d0f511c258" providerId="ADAL" clId="{67A58E6B-6DDD-4280-84DE-E1B9FBEA0BF4}" dt="2025-02-19T12:36:56.359" v="279"/>
        <pc:sldMkLst>
          <pc:docMk/>
          <pc:sldMk cId="573011475" sldId="429"/>
        </pc:sldMkLst>
        <pc:spChg chg="mod">
          <ac:chgData name="Azlaan Barkat" userId="f2937b16-87e6-4204-b769-e8d0f511c258" providerId="ADAL" clId="{67A58E6B-6DDD-4280-84DE-E1B9FBEA0BF4}" dt="2025-02-19T12:36:56.359" v="279"/>
          <ac:spMkLst>
            <pc:docMk/>
            <pc:sldMk cId="573011475" sldId="429"/>
            <ac:spMk id="10" creationId="{B85325E9-46B0-ACE4-5105-43DFC8CD5023}"/>
          </ac:spMkLst>
        </pc:spChg>
        <pc:spChg chg="mod">
          <ac:chgData name="Azlaan Barkat" userId="f2937b16-87e6-4204-b769-e8d0f511c258" providerId="ADAL" clId="{67A58E6B-6DDD-4280-84DE-E1B9FBEA0BF4}" dt="2025-02-19T12:36:56.359" v="279"/>
          <ac:spMkLst>
            <pc:docMk/>
            <pc:sldMk cId="573011475" sldId="429"/>
            <ac:spMk id="11" creationId="{0E6C547A-7300-99EF-27E9-8622E8EE607F}"/>
          </ac:spMkLst>
        </pc:spChg>
        <pc:spChg chg="mod">
          <ac:chgData name="Azlaan Barkat" userId="f2937b16-87e6-4204-b769-e8d0f511c258" providerId="ADAL" clId="{67A58E6B-6DDD-4280-84DE-E1B9FBEA0BF4}" dt="2025-02-19T12:36:56.359" v="279"/>
          <ac:spMkLst>
            <pc:docMk/>
            <pc:sldMk cId="573011475" sldId="429"/>
            <ac:spMk id="12" creationId="{4854D550-C3A0-2632-660A-7437DBDF4A26}"/>
          </ac:spMkLst>
        </pc:spChg>
        <pc:spChg chg="mod">
          <ac:chgData name="Azlaan Barkat" userId="f2937b16-87e6-4204-b769-e8d0f511c258" providerId="ADAL" clId="{67A58E6B-6DDD-4280-84DE-E1B9FBEA0BF4}" dt="2025-02-19T12:36:56.359" v="279"/>
          <ac:spMkLst>
            <pc:docMk/>
            <pc:sldMk cId="573011475" sldId="429"/>
            <ac:spMk id="15" creationId="{0FB10B64-27C1-F7AD-CDCD-A4D2960044D7}"/>
          </ac:spMkLst>
        </pc:spChg>
        <pc:spChg chg="mod">
          <ac:chgData name="Azlaan Barkat" userId="f2937b16-87e6-4204-b769-e8d0f511c258" providerId="ADAL" clId="{67A58E6B-6DDD-4280-84DE-E1B9FBEA0BF4}" dt="2025-02-19T12:36:56.359" v="279"/>
          <ac:spMkLst>
            <pc:docMk/>
            <pc:sldMk cId="573011475" sldId="429"/>
            <ac:spMk id="19" creationId="{9211733E-0743-0EAE-EDCC-E7AE9BB306DD}"/>
          </ac:spMkLst>
        </pc:spChg>
        <pc:spChg chg="mod">
          <ac:chgData name="Azlaan Barkat" userId="f2937b16-87e6-4204-b769-e8d0f511c258" providerId="ADAL" clId="{67A58E6B-6DDD-4280-84DE-E1B9FBEA0BF4}" dt="2025-02-19T12:36:56.359" v="279"/>
          <ac:spMkLst>
            <pc:docMk/>
            <pc:sldMk cId="573011475" sldId="429"/>
            <ac:spMk id="20" creationId="{F884CE19-0E61-C395-0C72-AA45EE2375C9}"/>
          </ac:spMkLst>
        </pc:spChg>
        <pc:spChg chg="mod">
          <ac:chgData name="Azlaan Barkat" userId="f2937b16-87e6-4204-b769-e8d0f511c258" providerId="ADAL" clId="{67A58E6B-6DDD-4280-84DE-E1B9FBEA0BF4}" dt="2025-02-19T12:36:56.359" v="279"/>
          <ac:spMkLst>
            <pc:docMk/>
            <pc:sldMk cId="573011475" sldId="429"/>
            <ac:spMk id="21" creationId="{2492A490-63EB-0DC8-66F8-A8D06AF153B3}"/>
          </ac:spMkLst>
        </pc:spChg>
        <pc:spChg chg="mod">
          <ac:chgData name="Azlaan Barkat" userId="f2937b16-87e6-4204-b769-e8d0f511c258" providerId="ADAL" clId="{67A58E6B-6DDD-4280-84DE-E1B9FBEA0BF4}" dt="2025-02-19T12:36:56.359" v="279"/>
          <ac:spMkLst>
            <pc:docMk/>
            <pc:sldMk cId="573011475" sldId="429"/>
            <ac:spMk id="22" creationId="{7BD636A1-EF8C-AB12-2211-A311269FA785}"/>
          </ac:spMkLst>
        </pc:spChg>
        <pc:spChg chg="mod">
          <ac:chgData name="Azlaan Barkat" userId="f2937b16-87e6-4204-b769-e8d0f511c258" providerId="ADAL" clId="{67A58E6B-6DDD-4280-84DE-E1B9FBEA0BF4}" dt="2025-02-19T12:36:56.359" v="279"/>
          <ac:spMkLst>
            <pc:docMk/>
            <pc:sldMk cId="573011475" sldId="429"/>
            <ac:spMk id="23" creationId="{48EFE9D4-F136-A70B-E924-068258AE32BB}"/>
          </ac:spMkLst>
        </pc:spChg>
        <pc:spChg chg="mod">
          <ac:chgData name="Azlaan Barkat" userId="f2937b16-87e6-4204-b769-e8d0f511c258" providerId="ADAL" clId="{67A58E6B-6DDD-4280-84DE-E1B9FBEA0BF4}" dt="2025-02-19T12:36:56.359" v="279"/>
          <ac:spMkLst>
            <pc:docMk/>
            <pc:sldMk cId="573011475" sldId="429"/>
            <ac:spMk id="24" creationId="{7D89C1B2-8013-9F67-F0EE-D498221B3DAF}"/>
          </ac:spMkLst>
        </pc:spChg>
      </pc:sldChg>
      <pc:sldChg chg="modSp modNotes">
        <pc:chgData name="Azlaan Barkat" userId="f2937b16-87e6-4204-b769-e8d0f511c258" providerId="ADAL" clId="{67A58E6B-6DDD-4280-84DE-E1B9FBEA0BF4}" dt="2025-02-19T12:36:56.359" v="279"/>
        <pc:sldMkLst>
          <pc:docMk/>
          <pc:sldMk cId="2944586649" sldId="430"/>
        </pc:sldMkLst>
        <pc:spChg chg="mod">
          <ac:chgData name="Azlaan Barkat" userId="f2937b16-87e6-4204-b769-e8d0f511c258" providerId="ADAL" clId="{67A58E6B-6DDD-4280-84DE-E1B9FBEA0BF4}" dt="2025-02-19T12:36:56.359" v="279"/>
          <ac:spMkLst>
            <pc:docMk/>
            <pc:sldMk cId="2944586649" sldId="430"/>
            <ac:spMk id="5" creationId="{34012D0D-D4BA-EC98-93F8-A17FAF65DE7F}"/>
          </ac:spMkLst>
        </pc:spChg>
        <pc:spChg chg="mod">
          <ac:chgData name="Azlaan Barkat" userId="f2937b16-87e6-4204-b769-e8d0f511c258" providerId="ADAL" clId="{67A58E6B-6DDD-4280-84DE-E1B9FBEA0BF4}" dt="2025-02-19T12:36:56.359" v="279"/>
          <ac:spMkLst>
            <pc:docMk/>
            <pc:sldMk cId="2944586649" sldId="430"/>
            <ac:spMk id="6" creationId="{B65D3842-A781-9166-E144-87A1CF7278D8}"/>
          </ac:spMkLst>
        </pc:spChg>
        <pc:spChg chg="mod">
          <ac:chgData name="Azlaan Barkat" userId="f2937b16-87e6-4204-b769-e8d0f511c258" providerId="ADAL" clId="{67A58E6B-6DDD-4280-84DE-E1B9FBEA0BF4}" dt="2025-02-19T12:36:56.359" v="279"/>
          <ac:spMkLst>
            <pc:docMk/>
            <pc:sldMk cId="2944586649" sldId="430"/>
            <ac:spMk id="7" creationId="{2E2C26A3-72EC-0379-F2C1-0E5FBDD5A60E}"/>
          </ac:spMkLst>
        </pc:spChg>
        <pc:spChg chg="mod">
          <ac:chgData name="Azlaan Barkat" userId="f2937b16-87e6-4204-b769-e8d0f511c258" providerId="ADAL" clId="{67A58E6B-6DDD-4280-84DE-E1B9FBEA0BF4}" dt="2025-02-19T12:36:56.359" v="279"/>
          <ac:spMkLst>
            <pc:docMk/>
            <pc:sldMk cId="2944586649" sldId="430"/>
            <ac:spMk id="9" creationId="{762C7B3F-B15F-0223-DC60-466C29073110}"/>
          </ac:spMkLst>
        </pc:spChg>
        <pc:picChg chg="mod">
          <ac:chgData name="Azlaan Barkat" userId="f2937b16-87e6-4204-b769-e8d0f511c258" providerId="ADAL" clId="{67A58E6B-6DDD-4280-84DE-E1B9FBEA0BF4}" dt="2025-02-19T12:36:56.359" v="279"/>
          <ac:picMkLst>
            <pc:docMk/>
            <pc:sldMk cId="2944586649" sldId="430"/>
            <ac:picMk id="8" creationId="{E8C0FE8F-57CA-BF3C-0BF7-D07DF689CEDE}"/>
          </ac:picMkLst>
        </pc:picChg>
        <pc:cxnChg chg="mod">
          <ac:chgData name="Azlaan Barkat" userId="f2937b16-87e6-4204-b769-e8d0f511c258" providerId="ADAL" clId="{67A58E6B-6DDD-4280-84DE-E1B9FBEA0BF4}" dt="2025-02-19T12:36:56.359" v="279"/>
          <ac:cxnSpMkLst>
            <pc:docMk/>
            <pc:sldMk cId="2944586649" sldId="430"/>
            <ac:cxnSpMk id="10" creationId="{107AB753-37FA-1F4E-1F05-DDE4C413A232}"/>
          </ac:cxnSpMkLst>
        </pc:cxnChg>
      </pc:sldChg>
      <pc:sldChg chg="modSp modNotes">
        <pc:chgData name="Azlaan Barkat" userId="f2937b16-87e6-4204-b769-e8d0f511c258" providerId="ADAL" clId="{67A58E6B-6DDD-4280-84DE-E1B9FBEA0BF4}" dt="2025-02-19T12:36:56.359" v="279"/>
        <pc:sldMkLst>
          <pc:docMk/>
          <pc:sldMk cId="2693765665" sldId="431"/>
        </pc:sldMkLst>
        <pc:spChg chg="mod">
          <ac:chgData name="Azlaan Barkat" userId="f2937b16-87e6-4204-b769-e8d0f511c258" providerId="ADAL" clId="{67A58E6B-6DDD-4280-84DE-E1B9FBEA0BF4}" dt="2025-02-19T12:36:56.359" v="279"/>
          <ac:spMkLst>
            <pc:docMk/>
            <pc:sldMk cId="2693765665" sldId="431"/>
            <ac:spMk id="5" creationId="{A19E8609-97F3-B395-953D-E1C87721D941}"/>
          </ac:spMkLst>
        </pc:spChg>
        <pc:spChg chg="mod">
          <ac:chgData name="Azlaan Barkat" userId="f2937b16-87e6-4204-b769-e8d0f511c258" providerId="ADAL" clId="{67A58E6B-6DDD-4280-84DE-E1B9FBEA0BF4}" dt="2025-02-19T12:36:56.359" v="279"/>
          <ac:spMkLst>
            <pc:docMk/>
            <pc:sldMk cId="2693765665" sldId="431"/>
            <ac:spMk id="6" creationId="{25D88E0F-54FA-6835-8230-6081F9618CC1}"/>
          </ac:spMkLst>
        </pc:spChg>
        <pc:spChg chg="mod">
          <ac:chgData name="Azlaan Barkat" userId="f2937b16-87e6-4204-b769-e8d0f511c258" providerId="ADAL" clId="{67A58E6B-6DDD-4280-84DE-E1B9FBEA0BF4}" dt="2025-02-19T12:36:56.359" v="279"/>
          <ac:spMkLst>
            <pc:docMk/>
            <pc:sldMk cId="2693765665" sldId="431"/>
            <ac:spMk id="7" creationId="{AE69CA16-1497-F9DB-AC2C-C77476312B04}"/>
          </ac:spMkLst>
        </pc:spChg>
        <pc:spChg chg="mod">
          <ac:chgData name="Azlaan Barkat" userId="f2937b16-87e6-4204-b769-e8d0f511c258" providerId="ADAL" clId="{67A58E6B-6DDD-4280-84DE-E1B9FBEA0BF4}" dt="2025-02-19T12:36:56.359" v="279"/>
          <ac:spMkLst>
            <pc:docMk/>
            <pc:sldMk cId="2693765665" sldId="431"/>
            <ac:spMk id="10" creationId="{FEF0B11D-FD9C-8EE4-7071-A909A5DD5002}"/>
          </ac:spMkLst>
        </pc:spChg>
        <pc:picChg chg="mod">
          <ac:chgData name="Azlaan Barkat" userId="f2937b16-87e6-4204-b769-e8d0f511c258" providerId="ADAL" clId="{67A58E6B-6DDD-4280-84DE-E1B9FBEA0BF4}" dt="2025-02-19T12:36:56.359" v="279"/>
          <ac:picMkLst>
            <pc:docMk/>
            <pc:sldMk cId="2693765665" sldId="431"/>
            <ac:picMk id="9" creationId="{EB129DBF-22F4-3D40-4DB8-39ED4CEF0360}"/>
          </ac:picMkLst>
        </pc:picChg>
        <pc:cxnChg chg="mod">
          <ac:chgData name="Azlaan Barkat" userId="f2937b16-87e6-4204-b769-e8d0f511c258" providerId="ADAL" clId="{67A58E6B-6DDD-4280-84DE-E1B9FBEA0BF4}" dt="2025-02-19T12:36:56.359" v="279"/>
          <ac:cxnSpMkLst>
            <pc:docMk/>
            <pc:sldMk cId="2693765665" sldId="431"/>
            <ac:cxnSpMk id="8" creationId="{8E47E94C-DD11-89F7-B40F-CAF43F018985}"/>
          </ac:cxnSpMkLst>
        </pc:cxnChg>
      </pc:sldChg>
      <pc:sldChg chg="modSp mod modNotes">
        <pc:chgData name="Azlaan Barkat" userId="f2937b16-87e6-4204-b769-e8d0f511c258" providerId="ADAL" clId="{67A58E6B-6DDD-4280-84DE-E1B9FBEA0BF4}" dt="2025-02-24T10:01:06.528" v="1041" actId="20577"/>
        <pc:sldMkLst>
          <pc:docMk/>
          <pc:sldMk cId="1331856272" sldId="432"/>
        </pc:sldMkLst>
        <pc:spChg chg="mod">
          <ac:chgData name="Azlaan Barkat" userId="f2937b16-87e6-4204-b769-e8d0f511c258" providerId="ADAL" clId="{67A58E6B-6DDD-4280-84DE-E1B9FBEA0BF4}" dt="2025-02-19T12:36:56.359" v="279"/>
          <ac:spMkLst>
            <pc:docMk/>
            <pc:sldMk cId="1331856272" sldId="432"/>
            <ac:spMk id="5" creationId="{00916468-FB32-EEAA-B03C-8903554DFE9A}"/>
          </ac:spMkLst>
        </pc:spChg>
        <pc:spChg chg="mod">
          <ac:chgData name="Azlaan Barkat" userId="f2937b16-87e6-4204-b769-e8d0f511c258" providerId="ADAL" clId="{67A58E6B-6DDD-4280-84DE-E1B9FBEA0BF4}" dt="2025-02-19T12:36:56.359" v="279"/>
          <ac:spMkLst>
            <pc:docMk/>
            <pc:sldMk cId="1331856272" sldId="432"/>
            <ac:spMk id="6" creationId="{9E4EE6B3-142F-5684-779B-25B8B563CE38}"/>
          </ac:spMkLst>
        </pc:spChg>
        <pc:spChg chg="mod">
          <ac:chgData name="Azlaan Barkat" userId="f2937b16-87e6-4204-b769-e8d0f511c258" providerId="ADAL" clId="{67A58E6B-6DDD-4280-84DE-E1B9FBEA0BF4}" dt="2025-02-24T10:01:06.528" v="1041" actId="20577"/>
          <ac:spMkLst>
            <pc:docMk/>
            <pc:sldMk cId="1331856272" sldId="432"/>
            <ac:spMk id="7" creationId="{53F8F3F8-E66B-5082-0905-46E3B8281323}"/>
          </ac:spMkLst>
        </pc:spChg>
        <pc:spChg chg="mod">
          <ac:chgData name="Azlaan Barkat" userId="f2937b16-87e6-4204-b769-e8d0f511c258" providerId="ADAL" clId="{67A58E6B-6DDD-4280-84DE-E1B9FBEA0BF4}" dt="2025-02-19T12:36:56.359" v="279"/>
          <ac:spMkLst>
            <pc:docMk/>
            <pc:sldMk cId="1331856272" sldId="432"/>
            <ac:spMk id="9" creationId="{C404BA56-3C2B-99B3-11B4-B66EA92C9C19}"/>
          </ac:spMkLst>
        </pc:spChg>
        <pc:picChg chg="mod">
          <ac:chgData name="Azlaan Barkat" userId="f2937b16-87e6-4204-b769-e8d0f511c258" providerId="ADAL" clId="{67A58E6B-6DDD-4280-84DE-E1B9FBEA0BF4}" dt="2025-02-19T12:36:56.359" v="279"/>
          <ac:picMkLst>
            <pc:docMk/>
            <pc:sldMk cId="1331856272" sldId="432"/>
            <ac:picMk id="10" creationId="{D24597CC-B5AC-201F-5720-3017D4412587}"/>
          </ac:picMkLst>
        </pc:picChg>
        <pc:cxnChg chg="mod">
          <ac:chgData name="Azlaan Barkat" userId="f2937b16-87e6-4204-b769-e8d0f511c258" providerId="ADAL" clId="{67A58E6B-6DDD-4280-84DE-E1B9FBEA0BF4}" dt="2025-02-19T12:36:56.359" v="279"/>
          <ac:cxnSpMkLst>
            <pc:docMk/>
            <pc:sldMk cId="1331856272" sldId="432"/>
            <ac:cxnSpMk id="8" creationId="{D5C5078C-6D62-526D-9A2D-CB7AD963591A}"/>
          </ac:cxnSpMkLst>
        </pc:cxnChg>
      </pc:sldChg>
      <pc:sldChg chg="modSp mod modNotes">
        <pc:chgData name="Azlaan Barkat" userId="f2937b16-87e6-4204-b769-e8d0f511c258" providerId="ADAL" clId="{67A58E6B-6DDD-4280-84DE-E1B9FBEA0BF4}" dt="2025-02-24T10:01:33.815" v="1054" actId="20577"/>
        <pc:sldMkLst>
          <pc:docMk/>
          <pc:sldMk cId="522631506" sldId="433"/>
        </pc:sldMkLst>
        <pc:spChg chg="mod">
          <ac:chgData name="Azlaan Barkat" userId="f2937b16-87e6-4204-b769-e8d0f511c258" providerId="ADAL" clId="{67A58E6B-6DDD-4280-84DE-E1B9FBEA0BF4}" dt="2025-02-19T12:36:56.359" v="279"/>
          <ac:spMkLst>
            <pc:docMk/>
            <pc:sldMk cId="522631506" sldId="433"/>
            <ac:spMk id="5" creationId="{70A64F2C-82F6-D978-9849-1BA88BF86BE3}"/>
          </ac:spMkLst>
        </pc:spChg>
        <pc:spChg chg="mod">
          <ac:chgData name="Azlaan Barkat" userId="f2937b16-87e6-4204-b769-e8d0f511c258" providerId="ADAL" clId="{67A58E6B-6DDD-4280-84DE-E1B9FBEA0BF4}" dt="2025-02-19T12:36:56.359" v="279"/>
          <ac:spMkLst>
            <pc:docMk/>
            <pc:sldMk cId="522631506" sldId="433"/>
            <ac:spMk id="6" creationId="{2E11B3A8-D171-EE86-3972-8A2972D4182B}"/>
          </ac:spMkLst>
        </pc:spChg>
        <pc:spChg chg="mod">
          <ac:chgData name="Azlaan Barkat" userId="f2937b16-87e6-4204-b769-e8d0f511c258" providerId="ADAL" clId="{67A58E6B-6DDD-4280-84DE-E1B9FBEA0BF4}" dt="2025-02-24T10:01:33.815" v="1054" actId="20577"/>
          <ac:spMkLst>
            <pc:docMk/>
            <pc:sldMk cId="522631506" sldId="433"/>
            <ac:spMk id="8" creationId="{CA79727F-A43D-19BE-9824-C0617C6550DF}"/>
          </ac:spMkLst>
        </pc:spChg>
        <pc:spChg chg="mod">
          <ac:chgData name="Azlaan Barkat" userId="f2937b16-87e6-4204-b769-e8d0f511c258" providerId="ADAL" clId="{67A58E6B-6DDD-4280-84DE-E1B9FBEA0BF4}" dt="2025-02-19T12:36:56.359" v="279"/>
          <ac:spMkLst>
            <pc:docMk/>
            <pc:sldMk cId="522631506" sldId="433"/>
            <ac:spMk id="10" creationId="{316025B8-4853-247C-5D81-FC56A342DAF9}"/>
          </ac:spMkLst>
        </pc:spChg>
        <pc:picChg chg="mod">
          <ac:chgData name="Azlaan Barkat" userId="f2937b16-87e6-4204-b769-e8d0f511c258" providerId="ADAL" clId="{67A58E6B-6DDD-4280-84DE-E1B9FBEA0BF4}" dt="2025-02-19T12:36:56.359" v="279"/>
          <ac:picMkLst>
            <pc:docMk/>
            <pc:sldMk cId="522631506" sldId="433"/>
            <ac:picMk id="7" creationId="{769ECA57-731B-CF69-47EE-D83F04F9AD26}"/>
          </ac:picMkLst>
        </pc:picChg>
        <pc:cxnChg chg="mod">
          <ac:chgData name="Azlaan Barkat" userId="f2937b16-87e6-4204-b769-e8d0f511c258" providerId="ADAL" clId="{67A58E6B-6DDD-4280-84DE-E1B9FBEA0BF4}" dt="2025-02-19T12:36:56.359" v="279"/>
          <ac:cxnSpMkLst>
            <pc:docMk/>
            <pc:sldMk cId="522631506" sldId="433"/>
            <ac:cxnSpMk id="9" creationId="{2B96A98F-4C8C-9BCD-7D8B-2F84DBE2B407}"/>
          </ac:cxnSpMkLst>
        </pc:cxnChg>
      </pc:sldChg>
      <pc:sldChg chg="modSp modNotes">
        <pc:chgData name="Azlaan Barkat" userId="f2937b16-87e6-4204-b769-e8d0f511c258" providerId="ADAL" clId="{67A58E6B-6DDD-4280-84DE-E1B9FBEA0BF4}" dt="2025-02-19T12:36:56.359" v="279"/>
        <pc:sldMkLst>
          <pc:docMk/>
          <pc:sldMk cId="2482443242" sldId="434"/>
        </pc:sldMkLst>
        <pc:spChg chg="mod">
          <ac:chgData name="Azlaan Barkat" userId="f2937b16-87e6-4204-b769-e8d0f511c258" providerId="ADAL" clId="{67A58E6B-6DDD-4280-84DE-E1B9FBEA0BF4}" dt="2025-02-19T12:36:56.359" v="279"/>
          <ac:spMkLst>
            <pc:docMk/>
            <pc:sldMk cId="2482443242" sldId="434"/>
            <ac:spMk id="5" creationId="{2704B7C9-6954-6EB7-E29E-D8CE621E18A6}"/>
          </ac:spMkLst>
        </pc:spChg>
        <pc:spChg chg="mod">
          <ac:chgData name="Azlaan Barkat" userId="f2937b16-87e6-4204-b769-e8d0f511c258" providerId="ADAL" clId="{67A58E6B-6DDD-4280-84DE-E1B9FBEA0BF4}" dt="2025-02-19T12:36:56.359" v="279"/>
          <ac:spMkLst>
            <pc:docMk/>
            <pc:sldMk cId="2482443242" sldId="434"/>
            <ac:spMk id="6" creationId="{1203A672-C77D-FAD7-91E3-A47552E2C025}"/>
          </ac:spMkLst>
        </pc:spChg>
        <pc:spChg chg="mod">
          <ac:chgData name="Azlaan Barkat" userId="f2937b16-87e6-4204-b769-e8d0f511c258" providerId="ADAL" clId="{67A58E6B-6DDD-4280-84DE-E1B9FBEA0BF4}" dt="2025-02-19T12:36:56.359" v="279"/>
          <ac:spMkLst>
            <pc:docMk/>
            <pc:sldMk cId="2482443242" sldId="434"/>
            <ac:spMk id="7" creationId="{96C304AC-B52B-9DA4-6D19-5A41D790186C}"/>
          </ac:spMkLst>
        </pc:spChg>
        <pc:spChg chg="mod">
          <ac:chgData name="Azlaan Barkat" userId="f2937b16-87e6-4204-b769-e8d0f511c258" providerId="ADAL" clId="{67A58E6B-6DDD-4280-84DE-E1B9FBEA0BF4}" dt="2025-02-19T12:36:56.359" v="279"/>
          <ac:spMkLst>
            <pc:docMk/>
            <pc:sldMk cId="2482443242" sldId="434"/>
            <ac:spMk id="10" creationId="{169E7EDE-2EC5-FF3B-C2CC-088382FB61C3}"/>
          </ac:spMkLst>
        </pc:spChg>
        <pc:spChg chg="mod">
          <ac:chgData name="Azlaan Barkat" userId="f2937b16-87e6-4204-b769-e8d0f511c258" providerId="ADAL" clId="{67A58E6B-6DDD-4280-84DE-E1B9FBEA0BF4}" dt="2025-02-19T12:36:56.359" v="279"/>
          <ac:spMkLst>
            <pc:docMk/>
            <pc:sldMk cId="2482443242" sldId="434"/>
            <ac:spMk id="11" creationId="{5A0B5CC2-5FEE-8774-FB3A-44697BB3892B}"/>
          </ac:spMkLst>
        </pc:spChg>
        <pc:spChg chg="mod">
          <ac:chgData name="Azlaan Barkat" userId="f2937b16-87e6-4204-b769-e8d0f511c258" providerId="ADAL" clId="{67A58E6B-6DDD-4280-84DE-E1B9FBEA0BF4}" dt="2025-02-19T12:36:56.359" v="279"/>
          <ac:spMkLst>
            <pc:docMk/>
            <pc:sldMk cId="2482443242" sldId="434"/>
            <ac:spMk id="12" creationId="{C8761C46-8813-2AC8-09AF-AB73161ED518}"/>
          </ac:spMkLst>
        </pc:spChg>
        <pc:picChg chg="mod">
          <ac:chgData name="Azlaan Barkat" userId="f2937b16-87e6-4204-b769-e8d0f511c258" providerId="ADAL" clId="{67A58E6B-6DDD-4280-84DE-E1B9FBEA0BF4}" dt="2025-02-19T12:36:56.359" v="279"/>
          <ac:picMkLst>
            <pc:docMk/>
            <pc:sldMk cId="2482443242" sldId="434"/>
            <ac:picMk id="8" creationId="{7949F356-6A27-F054-99B9-C68916769612}"/>
          </ac:picMkLst>
        </pc:picChg>
        <pc:picChg chg="mod">
          <ac:chgData name="Azlaan Barkat" userId="f2937b16-87e6-4204-b769-e8d0f511c258" providerId="ADAL" clId="{67A58E6B-6DDD-4280-84DE-E1B9FBEA0BF4}" dt="2025-02-19T12:36:56.359" v="279"/>
          <ac:picMkLst>
            <pc:docMk/>
            <pc:sldMk cId="2482443242" sldId="434"/>
            <ac:picMk id="9" creationId="{7D6C6C34-174C-286A-D40C-C3B08D2F348C}"/>
          </ac:picMkLst>
        </pc:picChg>
      </pc:sldChg>
      <pc:sldChg chg="modSp modNotes">
        <pc:chgData name="Azlaan Barkat" userId="f2937b16-87e6-4204-b769-e8d0f511c258" providerId="ADAL" clId="{67A58E6B-6DDD-4280-84DE-E1B9FBEA0BF4}" dt="2025-02-19T12:36:56.359" v="279"/>
        <pc:sldMkLst>
          <pc:docMk/>
          <pc:sldMk cId="1298455292" sldId="435"/>
        </pc:sldMkLst>
        <pc:spChg chg="mod">
          <ac:chgData name="Azlaan Barkat" userId="f2937b16-87e6-4204-b769-e8d0f511c258" providerId="ADAL" clId="{67A58E6B-6DDD-4280-84DE-E1B9FBEA0BF4}" dt="2025-02-19T12:36:56.359" v="279"/>
          <ac:spMkLst>
            <pc:docMk/>
            <pc:sldMk cId="1298455292" sldId="435"/>
            <ac:spMk id="6" creationId="{006DFA89-A09E-DA93-E110-4BD4183BE45E}"/>
          </ac:spMkLst>
        </pc:spChg>
        <pc:spChg chg="mod">
          <ac:chgData name="Azlaan Barkat" userId="f2937b16-87e6-4204-b769-e8d0f511c258" providerId="ADAL" clId="{67A58E6B-6DDD-4280-84DE-E1B9FBEA0BF4}" dt="2025-02-19T12:36:56.359" v="279"/>
          <ac:spMkLst>
            <pc:docMk/>
            <pc:sldMk cId="1298455292" sldId="435"/>
            <ac:spMk id="7" creationId="{11C395A5-E9EC-D0C7-18BB-461C32C299ED}"/>
          </ac:spMkLst>
        </pc:spChg>
        <pc:spChg chg="mod">
          <ac:chgData name="Azlaan Barkat" userId="f2937b16-87e6-4204-b769-e8d0f511c258" providerId="ADAL" clId="{67A58E6B-6DDD-4280-84DE-E1B9FBEA0BF4}" dt="2025-02-19T12:36:56.359" v="279"/>
          <ac:spMkLst>
            <pc:docMk/>
            <pc:sldMk cId="1298455292" sldId="435"/>
            <ac:spMk id="8" creationId="{4059E261-9113-3504-8FB8-A368B88DDE7A}"/>
          </ac:spMkLst>
        </pc:spChg>
        <pc:spChg chg="mod">
          <ac:chgData name="Azlaan Barkat" userId="f2937b16-87e6-4204-b769-e8d0f511c258" providerId="ADAL" clId="{67A58E6B-6DDD-4280-84DE-E1B9FBEA0BF4}" dt="2025-02-19T12:36:56.359" v="279"/>
          <ac:spMkLst>
            <pc:docMk/>
            <pc:sldMk cId="1298455292" sldId="435"/>
            <ac:spMk id="9" creationId="{01646C79-E1E8-0E47-8345-C5C88708CA45}"/>
          </ac:spMkLst>
        </pc:spChg>
        <pc:spChg chg="mod">
          <ac:chgData name="Azlaan Barkat" userId="f2937b16-87e6-4204-b769-e8d0f511c258" providerId="ADAL" clId="{67A58E6B-6DDD-4280-84DE-E1B9FBEA0BF4}" dt="2025-02-19T12:36:56.359" v="279"/>
          <ac:spMkLst>
            <pc:docMk/>
            <pc:sldMk cId="1298455292" sldId="435"/>
            <ac:spMk id="10" creationId="{22E8C6F2-EA81-E1E6-B928-22252CB6A02F}"/>
          </ac:spMkLst>
        </pc:spChg>
      </pc:sldChg>
      <pc:sldChg chg="modSp modNotes modNotesTx">
        <pc:chgData name="Azlaan Barkat" userId="f2937b16-87e6-4204-b769-e8d0f511c258" providerId="ADAL" clId="{67A58E6B-6DDD-4280-84DE-E1B9FBEA0BF4}" dt="2025-02-25T10:21:08.086" v="1228" actId="20577"/>
        <pc:sldMkLst>
          <pc:docMk/>
          <pc:sldMk cId="1669514084" sldId="436"/>
        </pc:sldMkLst>
        <pc:spChg chg="mod">
          <ac:chgData name="Azlaan Barkat" userId="f2937b16-87e6-4204-b769-e8d0f511c258" providerId="ADAL" clId="{67A58E6B-6DDD-4280-84DE-E1B9FBEA0BF4}" dt="2025-02-19T12:36:56.359" v="279"/>
          <ac:spMkLst>
            <pc:docMk/>
            <pc:sldMk cId="1669514084" sldId="436"/>
            <ac:spMk id="5" creationId="{16333A82-3CA9-5D39-73C9-42C21E0FF792}"/>
          </ac:spMkLst>
        </pc:spChg>
        <pc:spChg chg="mod">
          <ac:chgData name="Azlaan Barkat" userId="f2937b16-87e6-4204-b769-e8d0f511c258" providerId="ADAL" clId="{67A58E6B-6DDD-4280-84DE-E1B9FBEA0BF4}" dt="2025-02-19T12:36:56.359" v="279"/>
          <ac:spMkLst>
            <pc:docMk/>
            <pc:sldMk cId="1669514084" sldId="436"/>
            <ac:spMk id="7" creationId="{A1C0992E-722B-E5E5-26C4-3570F7ADD394}"/>
          </ac:spMkLst>
        </pc:spChg>
        <pc:spChg chg="mod">
          <ac:chgData name="Azlaan Barkat" userId="f2937b16-87e6-4204-b769-e8d0f511c258" providerId="ADAL" clId="{67A58E6B-6DDD-4280-84DE-E1B9FBEA0BF4}" dt="2025-02-19T12:36:56.359" v="279"/>
          <ac:spMkLst>
            <pc:docMk/>
            <pc:sldMk cId="1669514084" sldId="436"/>
            <ac:spMk id="8" creationId="{A6ED7D4F-6814-CBB1-9ABB-23636C727371}"/>
          </ac:spMkLst>
        </pc:spChg>
        <pc:spChg chg="mod">
          <ac:chgData name="Azlaan Barkat" userId="f2937b16-87e6-4204-b769-e8d0f511c258" providerId="ADAL" clId="{67A58E6B-6DDD-4280-84DE-E1B9FBEA0BF4}" dt="2025-02-19T12:36:56.359" v="279"/>
          <ac:spMkLst>
            <pc:docMk/>
            <pc:sldMk cId="1669514084" sldId="436"/>
            <ac:spMk id="9" creationId="{15B22285-DC55-2374-A848-13061941A632}"/>
          </ac:spMkLst>
        </pc:spChg>
        <pc:spChg chg="mod">
          <ac:chgData name="Azlaan Barkat" userId="f2937b16-87e6-4204-b769-e8d0f511c258" providerId="ADAL" clId="{67A58E6B-6DDD-4280-84DE-E1B9FBEA0BF4}" dt="2025-02-19T12:36:56.359" v="279"/>
          <ac:spMkLst>
            <pc:docMk/>
            <pc:sldMk cId="1669514084" sldId="436"/>
            <ac:spMk id="10" creationId="{F715C57F-38B3-C398-5BF6-84064AAACF32}"/>
          </ac:spMkLst>
        </pc:spChg>
        <pc:spChg chg="mod">
          <ac:chgData name="Azlaan Barkat" userId="f2937b16-87e6-4204-b769-e8d0f511c258" providerId="ADAL" clId="{67A58E6B-6DDD-4280-84DE-E1B9FBEA0BF4}" dt="2025-02-19T12:36:56.359" v="279"/>
          <ac:spMkLst>
            <pc:docMk/>
            <pc:sldMk cId="1669514084" sldId="436"/>
            <ac:spMk id="11" creationId="{9BA4B829-DB3A-958E-6185-AB593BEEA0A6}"/>
          </ac:spMkLst>
        </pc:spChg>
        <pc:spChg chg="mod">
          <ac:chgData name="Azlaan Barkat" userId="f2937b16-87e6-4204-b769-e8d0f511c258" providerId="ADAL" clId="{67A58E6B-6DDD-4280-84DE-E1B9FBEA0BF4}" dt="2025-02-19T12:36:56.359" v="279"/>
          <ac:spMkLst>
            <pc:docMk/>
            <pc:sldMk cId="1669514084" sldId="436"/>
            <ac:spMk id="12" creationId="{873867B8-4FEB-E23E-2E5F-FD7AFBB6738E}"/>
          </ac:spMkLst>
        </pc:spChg>
        <pc:graphicFrameChg chg="mod">
          <ac:chgData name="Azlaan Barkat" userId="f2937b16-87e6-4204-b769-e8d0f511c258" providerId="ADAL" clId="{67A58E6B-6DDD-4280-84DE-E1B9FBEA0BF4}" dt="2025-02-19T12:36:56.359" v="279"/>
          <ac:graphicFrameMkLst>
            <pc:docMk/>
            <pc:sldMk cId="1669514084" sldId="436"/>
            <ac:graphicFrameMk id="6" creationId="{213B1188-1902-B997-3D9B-020B006C0756}"/>
          </ac:graphicFrameMkLst>
        </pc:graphicFrameChg>
      </pc:sldChg>
      <pc:sldChg chg="modSp modNotes modNotesTx">
        <pc:chgData name="Azlaan Barkat" userId="f2937b16-87e6-4204-b769-e8d0f511c258" providerId="ADAL" clId="{67A58E6B-6DDD-4280-84DE-E1B9FBEA0BF4}" dt="2025-02-25T10:21:48.221" v="1233" actId="20577"/>
        <pc:sldMkLst>
          <pc:docMk/>
          <pc:sldMk cId="3112296839" sldId="437"/>
        </pc:sldMkLst>
        <pc:spChg chg="mod">
          <ac:chgData name="Azlaan Barkat" userId="f2937b16-87e6-4204-b769-e8d0f511c258" providerId="ADAL" clId="{67A58E6B-6DDD-4280-84DE-E1B9FBEA0BF4}" dt="2025-02-19T12:36:56.359" v="279"/>
          <ac:spMkLst>
            <pc:docMk/>
            <pc:sldMk cId="3112296839" sldId="437"/>
            <ac:spMk id="5" creationId="{3B5A5099-891F-9CC9-CC64-4757FA769E4B}"/>
          </ac:spMkLst>
        </pc:spChg>
        <pc:spChg chg="mod">
          <ac:chgData name="Azlaan Barkat" userId="f2937b16-87e6-4204-b769-e8d0f511c258" providerId="ADAL" clId="{67A58E6B-6DDD-4280-84DE-E1B9FBEA0BF4}" dt="2025-02-19T12:36:56.359" v="279"/>
          <ac:spMkLst>
            <pc:docMk/>
            <pc:sldMk cId="3112296839" sldId="437"/>
            <ac:spMk id="6" creationId="{FC63F3D5-D8BC-7390-DCA0-F328EB407917}"/>
          </ac:spMkLst>
        </pc:spChg>
        <pc:spChg chg="mod">
          <ac:chgData name="Azlaan Barkat" userId="f2937b16-87e6-4204-b769-e8d0f511c258" providerId="ADAL" clId="{67A58E6B-6DDD-4280-84DE-E1B9FBEA0BF4}" dt="2025-02-19T12:36:56.359" v="279"/>
          <ac:spMkLst>
            <pc:docMk/>
            <pc:sldMk cId="3112296839" sldId="437"/>
            <ac:spMk id="8" creationId="{9DB1A9C5-BA9C-55F0-C9BB-9179E667C8D7}"/>
          </ac:spMkLst>
        </pc:spChg>
        <pc:picChg chg="mod">
          <ac:chgData name="Azlaan Barkat" userId="f2937b16-87e6-4204-b769-e8d0f511c258" providerId="ADAL" clId="{67A58E6B-6DDD-4280-84DE-E1B9FBEA0BF4}" dt="2025-02-19T12:36:56.359" v="279"/>
          <ac:picMkLst>
            <pc:docMk/>
            <pc:sldMk cId="3112296839" sldId="437"/>
            <ac:picMk id="9" creationId="{A369A326-DDB4-0888-C364-0664C6697D77}"/>
          </ac:picMkLst>
        </pc:picChg>
        <pc:cxnChg chg="mod">
          <ac:chgData name="Azlaan Barkat" userId="f2937b16-87e6-4204-b769-e8d0f511c258" providerId="ADAL" clId="{67A58E6B-6DDD-4280-84DE-E1B9FBEA0BF4}" dt="2025-02-19T12:36:56.359" v="279"/>
          <ac:cxnSpMkLst>
            <pc:docMk/>
            <pc:sldMk cId="3112296839" sldId="437"/>
            <ac:cxnSpMk id="7" creationId="{FC1DDAAB-9C41-7B31-A7DD-3D3472A9C14F}"/>
          </ac:cxnSpMkLst>
        </pc:cxnChg>
      </pc:sldChg>
      <pc:sldChg chg="modSp modNotes modNotesTx">
        <pc:chgData name="Azlaan Barkat" userId="f2937b16-87e6-4204-b769-e8d0f511c258" providerId="ADAL" clId="{67A58E6B-6DDD-4280-84DE-E1B9FBEA0BF4}" dt="2025-02-25T10:21:13.178" v="1229" actId="20577"/>
        <pc:sldMkLst>
          <pc:docMk/>
          <pc:sldMk cId="210390838" sldId="438"/>
        </pc:sldMkLst>
        <pc:spChg chg="mod">
          <ac:chgData name="Azlaan Barkat" userId="f2937b16-87e6-4204-b769-e8d0f511c258" providerId="ADAL" clId="{67A58E6B-6DDD-4280-84DE-E1B9FBEA0BF4}" dt="2025-02-19T12:36:56.359" v="279"/>
          <ac:spMkLst>
            <pc:docMk/>
            <pc:sldMk cId="210390838" sldId="438"/>
            <ac:spMk id="5" creationId="{1AD2708C-5914-8038-7FEE-9534E2529499}"/>
          </ac:spMkLst>
        </pc:spChg>
        <pc:spChg chg="mod">
          <ac:chgData name="Azlaan Barkat" userId="f2937b16-87e6-4204-b769-e8d0f511c258" providerId="ADAL" clId="{67A58E6B-6DDD-4280-84DE-E1B9FBEA0BF4}" dt="2025-02-19T12:36:56.359" v="279"/>
          <ac:spMkLst>
            <pc:docMk/>
            <pc:sldMk cId="210390838" sldId="438"/>
            <ac:spMk id="7" creationId="{4CF25C2A-A171-28DE-8C46-82E6212561B1}"/>
          </ac:spMkLst>
        </pc:spChg>
        <pc:spChg chg="mod">
          <ac:chgData name="Azlaan Barkat" userId="f2937b16-87e6-4204-b769-e8d0f511c258" providerId="ADAL" clId="{67A58E6B-6DDD-4280-84DE-E1B9FBEA0BF4}" dt="2025-02-19T12:36:56.359" v="279"/>
          <ac:spMkLst>
            <pc:docMk/>
            <pc:sldMk cId="210390838" sldId="438"/>
            <ac:spMk id="8" creationId="{43DC4374-CBE9-7301-949A-2B0BE6A4F303}"/>
          </ac:spMkLst>
        </pc:spChg>
        <pc:spChg chg="mod">
          <ac:chgData name="Azlaan Barkat" userId="f2937b16-87e6-4204-b769-e8d0f511c258" providerId="ADAL" clId="{67A58E6B-6DDD-4280-84DE-E1B9FBEA0BF4}" dt="2025-02-19T12:36:56.359" v="279"/>
          <ac:spMkLst>
            <pc:docMk/>
            <pc:sldMk cId="210390838" sldId="438"/>
            <ac:spMk id="9" creationId="{AE33BB59-F604-43B7-767A-5AEA4B123DE9}"/>
          </ac:spMkLst>
        </pc:spChg>
        <pc:spChg chg="mod">
          <ac:chgData name="Azlaan Barkat" userId="f2937b16-87e6-4204-b769-e8d0f511c258" providerId="ADAL" clId="{67A58E6B-6DDD-4280-84DE-E1B9FBEA0BF4}" dt="2025-02-19T12:36:56.359" v="279"/>
          <ac:spMkLst>
            <pc:docMk/>
            <pc:sldMk cId="210390838" sldId="438"/>
            <ac:spMk id="10" creationId="{513363D8-5F66-9E3A-312C-69EE92A64D92}"/>
          </ac:spMkLst>
        </pc:spChg>
        <pc:spChg chg="mod">
          <ac:chgData name="Azlaan Barkat" userId="f2937b16-87e6-4204-b769-e8d0f511c258" providerId="ADAL" clId="{67A58E6B-6DDD-4280-84DE-E1B9FBEA0BF4}" dt="2025-02-19T12:36:56.359" v="279"/>
          <ac:spMkLst>
            <pc:docMk/>
            <pc:sldMk cId="210390838" sldId="438"/>
            <ac:spMk id="11" creationId="{0E61F1BC-6C4E-417F-CB84-01E846A433AD}"/>
          </ac:spMkLst>
        </pc:spChg>
        <pc:spChg chg="mod">
          <ac:chgData name="Azlaan Barkat" userId="f2937b16-87e6-4204-b769-e8d0f511c258" providerId="ADAL" clId="{67A58E6B-6DDD-4280-84DE-E1B9FBEA0BF4}" dt="2025-02-19T12:36:56.359" v="279"/>
          <ac:spMkLst>
            <pc:docMk/>
            <pc:sldMk cId="210390838" sldId="438"/>
            <ac:spMk id="12" creationId="{41907F09-1C7E-5032-6C0B-84F5453193A1}"/>
          </ac:spMkLst>
        </pc:spChg>
        <pc:graphicFrameChg chg="mod">
          <ac:chgData name="Azlaan Barkat" userId="f2937b16-87e6-4204-b769-e8d0f511c258" providerId="ADAL" clId="{67A58E6B-6DDD-4280-84DE-E1B9FBEA0BF4}" dt="2025-02-19T12:36:56.359" v="279"/>
          <ac:graphicFrameMkLst>
            <pc:docMk/>
            <pc:sldMk cId="210390838" sldId="438"/>
            <ac:graphicFrameMk id="6" creationId="{4C7F37D7-6CF0-7D8B-5325-17E2BF8C8BEA}"/>
          </ac:graphicFrameMkLst>
        </pc:graphicFrameChg>
      </pc:sldChg>
      <pc:sldChg chg="modSp modNotes modNotesTx">
        <pc:chgData name="Azlaan Barkat" userId="f2937b16-87e6-4204-b769-e8d0f511c258" providerId="ADAL" clId="{67A58E6B-6DDD-4280-84DE-E1B9FBEA0BF4}" dt="2025-02-25T10:21:22.597" v="1231" actId="20577"/>
        <pc:sldMkLst>
          <pc:docMk/>
          <pc:sldMk cId="1054558471" sldId="439"/>
        </pc:sldMkLst>
        <pc:spChg chg="mod">
          <ac:chgData name="Azlaan Barkat" userId="f2937b16-87e6-4204-b769-e8d0f511c258" providerId="ADAL" clId="{67A58E6B-6DDD-4280-84DE-E1B9FBEA0BF4}" dt="2025-02-19T12:36:56.359" v="279"/>
          <ac:spMkLst>
            <pc:docMk/>
            <pc:sldMk cId="1054558471" sldId="439"/>
            <ac:spMk id="7" creationId="{CEB7D141-2832-5EA0-4045-15FA531B6668}"/>
          </ac:spMkLst>
        </pc:spChg>
        <pc:spChg chg="mod">
          <ac:chgData name="Azlaan Barkat" userId="f2937b16-87e6-4204-b769-e8d0f511c258" providerId="ADAL" clId="{67A58E6B-6DDD-4280-84DE-E1B9FBEA0BF4}" dt="2025-02-19T12:36:56.359" v="279"/>
          <ac:spMkLst>
            <pc:docMk/>
            <pc:sldMk cId="1054558471" sldId="439"/>
            <ac:spMk id="10" creationId="{B8F29761-73B3-B336-E2D8-34106F4DA0B7}"/>
          </ac:spMkLst>
        </pc:spChg>
        <pc:spChg chg="mod">
          <ac:chgData name="Azlaan Barkat" userId="f2937b16-87e6-4204-b769-e8d0f511c258" providerId="ADAL" clId="{67A58E6B-6DDD-4280-84DE-E1B9FBEA0BF4}" dt="2025-02-19T12:36:56.359" v="279"/>
          <ac:spMkLst>
            <pc:docMk/>
            <pc:sldMk cId="1054558471" sldId="439"/>
            <ac:spMk id="11" creationId="{BFCE59F0-8968-8021-A843-BA684FC1A183}"/>
          </ac:spMkLst>
        </pc:spChg>
        <pc:graphicFrameChg chg="mod">
          <ac:chgData name="Azlaan Barkat" userId="f2937b16-87e6-4204-b769-e8d0f511c258" providerId="ADAL" clId="{67A58E6B-6DDD-4280-84DE-E1B9FBEA0BF4}" dt="2025-02-19T12:36:56.359" v="279"/>
          <ac:graphicFrameMkLst>
            <pc:docMk/>
            <pc:sldMk cId="1054558471" sldId="439"/>
            <ac:graphicFrameMk id="8" creationId="{64DC6F40-62A6-E5C9-BFCC-41A9FF6A59BC}"/>
          </ac:graphicFrameMkLst>
        </pc:graphicFrameChg>
        <pc:picChg chg="mod">
          <ac:chgData name="Azlaan Barkat" userId="f2937b16-87e6-4204-b769-e8d0f511c258" providerId="ADAL" clId="{67A58E6B-6DDD-4280-84DE-E1B9FBEA0BF4}" dt="2025-02-19T12:36:56.359" v="279"/>
          <ac:picMkLst>
            <pc:docMk/>
            <pc:sldMk cId="1054558471" sldId="439"/>
            <ac:picMk id="2" creationId="{6D5B0BA7-1C55-AB8C-59BE-D469868764D5}"/>
          </ac:picMkLst>
        </pc:picChg>
        <pc:cxnChg chg="mod">
          <ac:chgData name="Azlaan Barkat" userId="f2937b16-87e6-4204-b769-e8d0f511c258" providerId="ADAL" clId="{67A58E6B-6DDD-4280-84DE-E1B9FBEA0BF4}" dt="2025-02-19T12:36:56.359" v="279"/>
          <ac:cxnSpMkLst>
            <pc:docMk/>
            <pc:sldMk cId="1054558471" sldId="439"/>
            <ac:cxnSpMk id="9" creationId="{A59432B1-59BE-CA19-6BD7-22A6AFFDAD1F}"/>
          </ac:cxnSpMkLst>
        </pc:cxnChg>
      </pc:sldChg>
      <pc:sldChg chg="modSp modNotes modNotesTx">
        <pc:chgData name="Azlaan Barkat" userId="f2937b16-87e6-4204-b769-e8d0f511c258" providerId="ADAL" clId="{67A58E6B-6DDD-4280-84DE-E1B9FBEA0BF4}" dt="2025-02-25T10:21:37.669" v="1232" actId="20577"/>
        <pc:sldMkLst>
          <pc:docMk/>
          <pc:sldMk cId="3207680043" sldId="440"/>
        </pc:sldMkLst>
        <pc:spChg chg="mod">
          <ac:chgData name="Azlaan Barkat" userId="f2937b16-87e6-4204-b769-e8d0f511c258" providerId="ADAL" clId="{67A58E6B-6DDD-4280-84DE-E1B9FBEA0BF4}" dt="2025-02-19T12:36:56.359" v="279"/>
          <ac:spMkLst>
            <pc:docMk/>
            <pc:sldMk cId="3207680043" sldId="440"/>
            <ac:spMk id="5" creationId="{33DE6A18-9AE7-4896-C5AC-37AAC6212AEB}"/>
          </ac:spMkLst>
        </pc:spChg>
        <pc:spChg chg="mod">
          <ac:chgData name="Azlaan Barkat" userId="f2937b16-87e6-4204-b769-e8d0f511c258" providerId="ADAL" clId="{67A58E6B-6DDD-4280-84DE-E1B9FBEA0BF4}" dt="2025-02-19T12:36:56.359" v="279"/>
          <ac:spMkLst>
            <pc:docMk/>
            <pc:sldMk cId="3207680043" sldId="440"/>
            <ac:spMk id="6" creationId="{CF9D62EB-0C1B-FE5E-3389-4DBB60DF979A}"/>
          </ac:spMkLst>
        </pc:spChg>
        <pc:spChg chg="mod">
          <ac:chgData name="Azlaan Barkat" userId="f2937b16-87e6-4204-b769-e8d0f511c258" providerId="ADAL" clId="{67A58E6B-6DDD-4280-84DE-E1B9FBEA0BF4}" dt="2025-02-19T12:36:56.359" v="279"/>
          <ac:spMkLst>
            <pc:docMk/>
            <pc:sldMk cId="3207680043" sldId="440"/>
            <ac:spMk id="7" creationId="{0B28BEDB-ACE6-7E00-7C7A-4D9D8539E509}"/>
          </ac:spMkLst>
        </pc:spChg>
        <pc:spChg chg="mod">
          <ac:chgData name="Azlaan Barkat" userId="f2937b16-87e6-4204-b769-e8d0f511c258" providerId="ADAL" clId="{67A58E6B-6DDD-4280-84DE-E1B9FBEA0BF4}" dt="2025-02-19T12:36:56.359" v="279"/>
          <ac:spMkLst>
            <pc:docMk/>
            <pc:sldMk cId="3207680043" sldId="440"/>
            <ac:spMk id="9" creationId="{9D38523D-6156-1E38-0ECA-908269383D69}"/>
          </ac:spMkLst>
        </pc:spChg>
        <pc:picChg chg="mod">
          <ac:chgData name="Azlaan Barkat" userId="f2937b16-87e6-4204-b769-e8d0f511c258" providerId="ADAL" clId="{67A58E6B-6DDD-4280-84DE-E1B9FBEA0BF4}" dt="2025-02-19T12:36:56.359" v="279"/>
          <ac:picMkLst>
            <pc:docMk/>
            <pc:sldMk cId="3207680043" sldId="440"/>
            <ac:picMk id="10" creationId="{08BED91C-FCC8-BA1E-99CD-B303DB13AD0D}"/>
          </ac:picMkLst>
        </pc:picChg>
        <pc:cxnChg chg="mod">
          <ac:chgData name="Azlaan Barkat" userId="f2937b16-87e6-4204-b769-e8d0f511c258" providerId="ADAL" clId="{67A58E6B-6DDD-4280-84DE-E1B9FBEA0BF4}" dt="2025-02-19T12:36:56.359" v="279"/>
          <ac:cxnSpMkLst>
            <pc:docMk/>
            <pc:sldMk cId="3207680043" sldId="440"/>
            <ac:cxnSpMk id="8" creationId="{A916CA8D-B182-50BE-258C-41D0CE764774}"/>
          </ac:cxnSpMkLst>
        </pc:cxnChg>
      </pc:sldChg>
      <pc:sldChg chg="modSp modNotes modNotesTx">
        <pc:chgData name="Azlaan Barkat" userId="f2937b16-87e6-4204-b769-e8d0f511c258" providerId="ADAL" clId="{67A58E6B-6DDD-4280-84DE-E1B9FBEA0BF4}" dt="2025-02-25T10:20:59.463" v="1227" actId="20577"/>
        <pc:sldMkLst>
          <pc:docMk/>
          <pc:sldMk cId="1213896680" sldId="441"/>
        </pc:sldMkLst>
        <pc:spChg chg="mod">
          <ac:chgData name="Azlaan Barkat" userId="f2937b16-87e6-4204-b769-e8d0f511c258" providerId="ADAL" clId="{67A58E6B-6DDD-4280-84DE-E1B9FBEA0BF4}" dt="2025-02-19T12:36:56.359" v="279"/>
          <ac:spMkLst>
            <pc:docMk/>
            <pc:sldMk cId="1213896680" sldId="441"/>
            <ac:spMk id="5" creationId="{06CF3513-0B25-F517-CF78-55B102BBB9D6}"/>
          </ac:spMkLst>
        </pc:spChg>
        <pc:spChg chg="mod">
          <ac:chgData name="Azlaan Barkat" userId="f2937b16-87e6-4204-b769-e8d0f511c258" providerId="ADAL" clId="{67A58E6B-6DDD-4280-84DE-E1B9FBEA0BF4}" dt="2025-02-19T12:36:56.359" v="279"/>
          <ac:spMkLst>
            <pc:docMk/>
            <pc:sldMk cId="1213896680" sldId="441"/>
            <ac:spMk id="7" creationId="{2E3ACD00-299B-4E89-D488-4063DF88A364}"/>
          </ac:spMkLst>
        </pc:spChg>
        <pc:spChg chg="mod">
          <ac:chgData name="Azlaan Barkat" userId="f2937b16-87e6-4204-b769-e8d0f511c258" providerId="ADAL" clId="{67A58E6B-6DDD-4280-84DE-E1B9FBEA0BF4}" dt="2025-02-19T12:36:56.359" v="279"/>
          <ac:spMkLst>
            <pc:docMk/>
            <pc:sldMk cId="1213896680" sldId="441"/>
            <ac:spMk id="8" creationId="{88B0A245-388D-DE8C-A8D7-9B720EE6D87E}"/>
          </ac:spMkLst>
        </pc:spChg>
        <pc:spChg chg="mod">
          <ac:chgData name="Azlaan Barkat" userId="f2937b16-87e6-4204-b769-e8d0f511c258" providerId="ADAL" clId="{67A58E6B-6DDD-4280-84DE-E1B9FBEA0BF4}" dt="2025-02-19T12:36:56.359" v="279"/>
          <ac:spMkLst>
            <pc:docMk/>
            <pc:sldMk cId="1213896680" sldId="441"/>
            <ac:spMk id="9" creationId="{FE72BAB8-5E5C-B30E-5159-6A6C37EB10D2}"/>
          </ac:spMkLst>
        </pc:spChg>
        <pc:spChg chg="mod">
          <ac:chgData name="Azlaan Barkat" userId="f2937b16-87e6-4204-b769-e8d0f511c258" providerId="ADAL" clId="{67A58E6B-6DDD-4280-84DE-E1B9FBEA0BF4}" dt="2025-02-19T12:36:56.359" v="279"/>
          <ac:spMkLst>
            <pc:docMk/>
            <pc:sldMk cId="1213896680" sldId="441"/>
            <ac:spMk id="10" creationId="{70354FAC-EC07-E18E-B24E-D701C68892EF}"/>
          </ac:spMkLst>
        </pc:spChg>
        <pc:spChg chg="mod">
          <ac:chgData name="Azlaan Barkat" userId="f2937b16-87e6-4204-b769-e8d0f511c258" providerId="ADAL" clId="{67A58E6B-6DDD-4280-84DE-E1B9FBEA0BF4}" dt="2025-02-19T12:36:56.359" v="279"/>
          <ac:spMkLst>
            <pc:docMk/>
            <pc:sldMk cId="1213896680" sldId="441"/>
            <ac:spMk id="11" creationId="{7B1CD5E0-F82A-D22C-9868-78443E68ECCC}"/>
          </ac:spMkLst>
        </pc:spChg>
        <pc:spChg chg="mod">
          <ac:chgData name="Azlaan Barkat" userId="f2937b16-87e6-4204-b769-e8d0f511c258" providerId="ADAL" clId="{67A58E6B-6DDD-4280-84DE-E1B9FBEA0BF4}" dt="2025-02-19T12:36:56.359" v="279"/>
          <ac:spMkLst>
            <pc:docMk/>
            <pc:sldMk cId="1213896680" sldId="441"/>
            <ac:spMk id="12" creationId="{67DC5C90-8397-48FB-7777-C6C18F7756D5}"/>
          </ac:spMkLst>
        </pc:spChg>
        <pc:graphicFrameChg chg="mod">
          <ac:chgData name="Azlaan Barkat" userId="f2937b16-87e6-4204-b769-e8d0f511c258" providerId="ADAL" clId="{67A58E6B-6DDD-4280-84DE-E1B9FBEA0BF4}" dt="2025-02-19T12:36:56.359" v="279"/>
          <ac:graphicFrameMkLst>
            <pc:docMk/>
            <pc:sldMk cId="1213896680" sldId="441"/>
            <ac:graphicFrameMk id="6" creationId="{69027B1D-B806-CA2A-B881-8291657A6496}"/>
          </ac:graphicFrameMkLst>
        </pc:graphicFrameChg>
      </pc:sldChg>
      <pc:sldChg chg="modSp modNotes modNotesTx">
        <pc:chgData name="Azlaan Barkat" userId="f2937b16-87e6-4204-b769-e8d0f511c258" providerId="ADAL" clId="{67A58E6B-6DDD-4280-84DE-E1B9FBEA0BF4}" dt="2025-02-25T10:20:45.693" v="1226" actId="113"/>
        <pc:sldMkLst>
          <pc:docMk/>
          <pc:sldMk cId="3583433491" sldId="442"/>
        </pc:sldMkLst>
        <pc:spChg chg="mod">
          <ac:chgData name="Azlaan Barkat" userId="f2937b16-87e6-4204-b769-e8d0f511c258" providerId="ADAL" clId="{67A58E6B-6DDD-4280-84DE-E1B9FBEA0BF4}" dt="2025-02-19T12:36:56.359" v="279"/>
          <ac:spMkLst>
            <pc:docMk/>
            <pc:sldMk cId="3583433491" sldId="442"/>
            <ac:spMk id="5" creationId="{1831C5A7-A5B4-B268-342A-8B2510FD66F0}"/>
          </ac:spMkLst>
        </pc:spChg>
        <pc:spChg chg="mod">
          <ac:chgData name="Azlaan Barkat" userId="f2937b16-87e6-4204-b769-e8d0f511c258" providerId="ADAL" clId="{67A58E6B-6DDD-4280-84DE-E1B9FBEA0BF4}" dt="2025-02-19T12:36:56.359" v="279"/>
          <ac:spMkLst>
            <pc:docMk/>
            <pc:sldMk cId="3583433491" sldId="442"/>
            <ac:spMk id="6" creationId="{265C909D-BA6C-B8D9-B333-259C7AA8B1F0}"/>
          </ac:spMkLst>
        </pc:spChg>
        <pc:spChg chg="mod">
          <ac:chgData name="Azlaan Barkat" userId="f2937b16-87e6-4204-b769-e8d0f511c258" providerId="ADAL" clId="{67A58E6B-6DDD-4280-84DE-E1B9FBEA0BF4}" dt="2025-02-19T12:36:56.359" v="279"/>
          <ac:spMkLst>
            <pc:docMk/>
            <pc:sldMk cId="3583433491" sldId="442"/>
            <ac:spMk id="8" creationId="{8A0D856B-D9E1-2A40-B72C-24C08C0637EE}"/>
          </ac:spMkLst>
        </pc:spChg>
        <pc:spChg chg="mod">
          <ac:chgData name="Azlaan Barkat" userId="f2937b16-87e6-4204-b769-e8d0f511c258" providerId="ADAL" clId="{67A58E6B-6DDD-4280-84DE-E1B9FBEA0BF4}" dt="2025-02-19T12:36:56.359" v="279"/>
          <ac:spMkLst>
            <pc:docMk/>
            <pc:sldMk cId="3583433491" sldId="442"/>
            <ac:spMk id="10" creationId="{AD87D9F8-7FCA-07D8-39D9-5AD90C035BCA}"/>
          </ac:spMkLst>
        </pc:spChg>
        <pc:spChg chg="mod">
          <ac:chgData name="Azlaan Barkat" userId="f2937b16-87e6-4204-b769-e8d0f511c258" providerId="ADAL" clId="{67A58E6B-6DDD-4280-84DE-E1B9FBEA0BF4}" dt="2025-02-19T12:36:56.359" v="279"/>
          <ac:spMkLst>
            <pc:docMk/>
            <pc:sldMk cId="3583433491" sldId="442"/>
            <ac:spMk id="11" creationId="{254C5F6F-E0E8-BD29-DDE6-3B399E57A1F0}"/>
          </ac:spMkLst>
        </pc:spChg>
        <pc:picChg chg="mod">
          <ac:chgData name="Azlaan Barkat" userId="f2937b16-87e6-4204-b769-e8d0f511c258" providerId="ADAL" clId="{67A58E6B-6DDD-4280-84DE-E1B9FBEA0BF4}" dt="2025-02-19T12:36:56.359" v="279"/>
          <ac:picMkLst>
            <pc:docMk/>
            <pc:sldMk cId="3583433491" sldId="442"/>
            <ac:picMk id="7" creationId="{911B34C3-9260-EEFB-508E-CDBC1AEC84A9}"/>
          </ac:picMkLst>
        </pc:picChg>
        <pc:cxnChg chg="mod">
          <ac:chgData name="Azlaan Barkat" userId="f2937b16-87e6-4204-b769-e8d0f511c258" providerId="ADAL" clId="{67A58E6B-6DDD-4280-84DE-E1B9FBEA0BF4}" dt="2025-02-19T12:36:56.359" v="279"/>
          <ac:cxnSpMkLst>
            <pc:docMk/>
            <pc:sldMk cId="3583433491" sldId="442"/>
            <ac:cxnSpMk id="9" creationId="{4603738B-2228-1814-9F52-17D413B3C8E5}"/>
          </ac:cxnSpMkLst>
        </pc:cxnChg>
      </pc:sldChg>
      <pc:sldChg chg="modSp modNotes">
        <pc:chgData name="Azlaan Barkat" userId="f2937b16-87e6-4204-b769-e8d0f511c258" providerId="ADAL" clId="{67A58E6B-6DDD-4280-84DE-E1B9FBEA0BF4}" dt="2025-02-19T12:36:56.359" v="279"/>
        <pc:sldMkLst>
          <pc:docMk/>
          <pc:sldMk cId="3649003874" sldId="443"/>
        </pc:sldMkLst>
        <pc:spChg chg="mod">
          <ac:chgData name="Azlaan Barkat" userId="f2937b16-87e6-4204-b769-e8d0f511c258" providerId="ADAL" clId="{67A58E6B-6DDD-4280-84DE-E1B9FBEA0BF4}" dt="2025-02-19T12:36:56.359" v="279"/>
          <ac:spMkLst>
            <pc:docMk/>
            <pc:sldMk cId="3649003874" sldId="443"/>
            <ac:spMk id="5" creationId="{3B2FE189-FCE8-60C6-0DD9-63C0497DBD35}"/>
          </ac:spMkLst>
        </pc:spChg>
        <pc:spChg chg="mod">
          <ac:chgData name="Azlaan Barkat" userId="f2937b16-87e6-4204-b769-e8d0f511c258" providerId="ADAL" clId="{67A58E6B-6DDD-4280-84DE-E1B9FBEA0BF4}" dt="2025-02-19T12:36:56.359" v="279"/>
          <ac:spMkLst>
            <pc:docMk/>
            <pc:sldMk cId="3649003874" sldId="443"/>
            <ac:spMk id="6" creationId="{C8C2E9A0-25E1-1305-303E-C2C39C747F67}"/>
          </ac:spMkLst>
        </pc:spChg>
        <pc:spChg chg="mod">
          <ac:chgData name="Azlaan Barkat" userId="f2937b16-87e6-4204-b769-e8d0f511c258" providerId="ADAL" clId="{67A58E6B-6DDD-4280-84DE-E1B9FBEA0BF4}" dt="2025-02-19T12:36:56.359" v="279"/>
          <ac:spMkLst>
            <pc:docMk/>
            <pc:sldMk cId="3649003874" sldId="443"/>
            <ac:spMk id="8" creationId="{FEB03BBC-C1B4-D32A-6A8C-8D78FED3C953}"/>
          </ac:spMkLst>
        </pc:spChg>
        <pc:graphicFrameChg chg="mod">
          <ac:chgData name="Azlaan Barkat" userId="f2937b16-87e6-4204-b769-e8d0f511c258" providerId="ADAL" clId="{67A58E6B-6DDD-4280-84DE-E1B9FBEA0BF4}" dt="2025-02-19T12:36:56.359" v="279"/>
          <ac:graphicFrameMkLst>
            <pc:docMk/>
            <pc:sldMk cId="3649003874" sldId="443"/>
            <ac:graphicFrameMk id="7" creationId="{A89A57C9-827C-9DDE-2DE6-5AE4CB4EADB3}"/>
          </ac:graphicFrameMkLst>
        </pc:graphicFrameChg>
      </pc:sldChg>
      <pc:sldChg chg="modSp modNotes">
        <pc:chgData name="Azlaan Barkat" userId="f2937b16-87e6-4204-b769-e8d0f511c258" providerId="ADAL" clId="{67A58E6B-6DDD-4280-84DE-E1B9FBEA0BF4}" dt="2025-02-19T12:36:56.359" v="279"/>
        <pc:sldMkLst>
          <pc:docMk/>
          <pc:sldMk cId="970430095" sldId="444"/>
        </pc:sldMkLst>
        <pc:spChg chg="mod">
          <ac:chgData name="Azlaan Barkat" userId="f2937b16-87e6-4204-b769-e8d0f511c258" providerId="ADAL" clId="{67A58E6B-6DDD-4280-84DE-E1B9FBEA0BF4}" dt="2025-02-19T12:36:56.359" v="279"/>
          <ac:spMkLst>
            <pc:docMk/>
            <pc:sldMk cId="970430095" sldId="444"/>
            <ac:spMk id="5" creationId="{576BA464-D8FC-DEE8-64F2-416F528F5A4F}"/>
          </ac:spMkLst>
        </pc:spChg>
        <pc:spChg chg="mod">
          <ac:chgData name="Azlaan Barkat" userId="f2937b16-87e6-4204-b769-e8d0f511c258" providerId="ADAL" clId="{67A58E6B-6DDD-4280-84DE-E1B9FBEA0BF4}" dt="2025-02-19T12:36:56.359" v="279"/>
          <ac:spMkLst>
            <pc:docMk/>
            <pc:sldMk cId="970430095" sldId="444"/>
            <ac:spMk id="7" creationId="{AA076201-6865-0FF5-9233-AB8E61612454}"/>
          </ac:spMkLst>
        </pc:spChg>
        <pc:spChg chg="mod">
          <ac:chgData name="Azlaan Barkat" userId="f2937b16-87e6-4204-b769-e8d0f511c258" providerId="ADAL" clId="{67A58E6B-6DDD-4280-84DE-E1B9FBEA0BF4}" dt="2025-02-19T12:36:56.359" v="279"/>
          <ac:spMkLst>
            <pc:docMk/>
            <pc:sldMk cId="970430095" sldId="444"/>
            <ac:spMk id="8" creationId="{DAA668C5-27A9-D39C-DE0F-086D6D353A62}"/>
          </ac:spMkLst>
        </pc:spChg>
        <pc:graphicFrameChg chg="mod">
          <ac:chgData name="Azlaan Barkat" userId="f2937b16-87e6-4204-b769-e8d0f511c258" providerId="ADAL" clId="{67A58E6B-6DDD-4280-84DE-E1B9FBEA0BF4}" dt="2025-02-19T12:36:56.359" v="279"/>
          <ac:graphicFrameMkLst>
            <pc:docMk/>
            <pc:sldMk cId="970430095" sldId="444"/>
            <ac:graphicFrameMk id="6" creationId="{126AD95A-8030-06A1-4DA0-8DDA2F9C80B5}"/>
          </ac:graphicFrameMkLst>
        </pc:graphicFrameChg>
      </pc:sldChg>
      <pc:sldChg chg="modSp modNotes modNotesTx">
        <pc:chgData name="Azlaan Barkat" userId="f2937b16-87e6-4204-b769-e8d0f511c258" providerId="ADAL" clId="{67A58E6B-6DDD-4280-84DE-E1B9FBEA0BF4}" dt="2025-02-25T10:19:49.536" v="1225" actId="20577"/>
        <pc:sldMkLst>
          <pc:docMk/>
          <pc:sldMk cId="3490457779" sldId="445"/>
        </pc:sldMkLst>
        <pc:spChg chg="mod">
          <ac:chgData name="Azlaan Barkat" userId="f2937b16-87e6-4204-b769-e8d0f511c258" providerId="ADAL" clId="{67A58E6B-6DDD-4280-84DE-E1B9FBEA0BF4}" dt="2025-02-19T12:36:56.359" v="279"/>
          <ac:spMkLst>
            <pc:docMk/>
            <pc:sldMk cId="3490457779" sldId="445"/>
            <ac:spMk id="6" creationId="{A6D52EAE-37E5-2857-B528-D43669CAEC97}"/>
          </ac:spMkLst>
        </pc:spChg>
        <pc:spChg chg="mod">
          <ac:chgData name="Azlaan Barkat" userId="f2937b16-87e6-4204-b769-e8d0f511c258" providerId="ADAL" clId="{67A58E6B-6DDD-4280-84DE-E1B9FBEA0BF4}" dt="2025-02-19T12:36:56.359" v="279"/>
          <ac:spMkLst>
            <pc:docMk/>
            <pc:sldMk cId="3490457779" sldId="445"/>
            <ac:spMk id="11" creationId="{886D2708-3B1C-CB39-D581-7A3F555D3269}"/>
          </ac:spMkLst>
        </pc:spChg>
        <pc:spChg chg="mod">
          <ac:chgData name="Azlaan Barkat" userId="f2937b16-87e6-4204-b769-e8d0f511c258" providerId="ADAL" clId="{67A58E6B-6DDD-4280-84DE-E1B9FBEA0BF4}" dt="2025-02-19T12:36:56.359" v="279"/>
          <ac:spMkLst>
            <pc:docMk/>
            <pc:sldMk cId="3490457779" sldId="445"/>
            <ac:spMk id="13" creationId="{CAC89666-B4C8-5CC8-A550-9610DE1C5E38}"/>
          </ac:spMkLst>
        </pc:spChg>
        <pc:spChg chg="mod">
          <ac:chgData name="Azlaan Barkat" userId="f2937b16-87e6-4204-b769-e8d0f511c258" providerId="ADAL" clId="{67A58E6B-6DDD-4280-84DE-E1B9FBEA0BF4}" dt="2025-02-19T12:36:56.359" v="279"/>
          <ac:spMkLst>
            <pc:docMk/>
            <pc:sldMk cId="3490457779" sldId="445"/>
            <ac:spMk id="15" creationId="{A0A40C82-1D6D-8D72-E46C-4296CC2208AD}"/>
          </ac:spMkLst>
        </pc:spChg>
        <pc:spChg chg="mod">
          <ac:chgData name="Azlaan Barkat" userId="f2937b16-87e6-4204-b769-e8d0f511c258" providerId="ADAL" clId="{67A58E6B-6DDD-4280-84DE-E1B9FBEA0BF4}" dt="2025-02-19T12:36:56.359" v="279"/>
          <ac:spMkLst>
            <pc:docMk/>
            <pc:sldMk cId="3490457779" sldId="445"/>
            <ac:spMk id="18" creationId="{3014B55C-44B7-2167-583F-6A3B7FD422A8}"/>
          </ac:spMkLst>
        </pc:spChg>
        <pc:spChg chg="mod">
          <ac:chgData name="Azlaan Barkat" userId="f2937b16-87e6-4204-b769-e8d0f511c258" providerId="ADAL" clId="{67A58E6B-6DDD-4280-84DE-E1B9FBEA0BF4}" dt="2025-02-19T12:36:56.359" v="279"/>
          <ac:spMkLst>
            <pc:docMk/>
            <pc:sldMk cId="3490457779" sldId="445"/>
            <ac:spMk id="19" creationId="{FF93CC63-3774-36D7-8160-01C263AD67F8}"/>
          </ac:spMkLst>
        </pc:spChg>
        <pc:spChg chg="mod">
          <ac:chgData name="Azlaan Barkat" userId="f2937b16-87e6-4204-b769-e8d0f511c258" providerId="ADAL" clId="{67A58E6B-6DDD-4280-84DE-E1B9FBEA0BF4}" dt="2025-02-19T12:36:56.359" v="279"/>
          <ac:spMkLst>
            <pc:docMk/>
            <pc:sldMk cId="3490457779" sldId="445"/>
            <ac:spMk id="20" creationId="{49F5BF1A-8A4D-D386-15F2-CBB40D71BD2B}"/>
          </ac:spMkLst>
        </pc:spChg>
        <pc:spChg chg="mod">
          <ac:chgData name="Azlaan Barkat" userId="f2937b16-87e6-4204-b769-e8d0f511c258" providerId="ADAL" clId="{67A58E6B-6DDD-4280-84DE-E1B9FBEA0BF4}" dt="2025-02-19T12:36:56.359" v="279"/>
          <ac:spMkLst>
            <pc:docMk/>
            <pc:sldMk cId="3490457779" sldId="445"/>
            <ac:spMk id="23" creationId="{7BC465FE-7D32-A540-0026-45C96440592D}"/>
          </ac:spMkLst>
        </pc:spChg>
      </pc:sldChg>
      <pc:sldChg chg="modSp modNotes">
        <pc:chgData name="Azlaan Barkat" userId="f2937b16-87e6-4204-b769-e8d0f511c258" providerId="ADAL" clId="{67A58E6B-6DDD-4280-84DE-E1B9FBEA0BF4}" dt="2025-02-19T12:36:56.359" v="279"/>
        <pc:sldMkLst>
          <pc:docMk/>
          <pc:sldMk cId="3952849354" sldId="446"/>
        </pc:sldMkLst>
        <pc:spChg chg="mod">
          <ac:chgData name="Azlaan Barkat" userId="f2937b16-87e6-4204-b769-e8d0f511c258" providerId="ADAL" clId="{67A58E6B-6DDD-4280-84DE-E1B9FBEA0BF4}" dt="2025-02-19T12:36:56.359" v="279"/>
          <ac:spMkLst>
            <pc:docMk/>
            <pc:sldMk cId="3952849354" sldId="446"/>
            <ac:spMk id="5" creationId="{390F4443-D4F3-3DD8-D9DE-0C96962F8CE5}"/>
          </ac:spMkLst>
        </pc:spChg>
        <pc:spChg chg="mod">
          <ac:chgData name="Azlaan Barkat" userId="f2937b16-87e6-4204-b769-e8d0f511c258" providerId="ADAL" clId="{67A58E6B-6DDD-4280-84DE-E1B9FBEA0BF4}" dt="2025-02-19T12:36:56.359" v="279"/>
          <ac:spMkLst>
            <pc:docMk/>
            <pc:sldMk cId="3952849354" sldId="446"/>
            <ac:spMk id="6" creationId="{7D42CFB9-4961-9907-BB8A-8E4C3D599CAA}"/>
          </ac:spMkLst>
        </pc:spChg>
      </pc:sldChg>
      <pc:sldChg chg="addSp delSp modSp mod modNotes modNotesTx">
        <pc:chgData name="Azlaan Barkat" userId="f2937b16-87e6-4204-b769-e8d0f511c258" providerId="ADAL" clId="{67A58E6B-6DDD-4280-84DE-E1B9FBEA0BF4}" dt="2025-02-25T10:18:07.472" v="1224" actId="20577"/>
        <pc:sldMkLst>
          <pc:docMk/>
          <pc:sldMk cId="312315877" sldId="447"/>
        </pc:sldMkLst>
        <pc:spChg chg="mod">
          <ac:chgData name="Azlaan Barkat" userId="f2937b16-87e6-4204-b769-e8d0f511c258" providerId="ADAL" clId="{67A58E6B-6DDD-4280-84DE-E1B9FBEA0BF4}" dt="2025-02-19T12:36:56.359" v="279"/>
          <ac:spMkLst>
            <pc:docMk/>
            <pc:sldMk cId="312315877" sldId="447"/>
            <ac:spMk id="3" creationId="{6A8806DF-EEC9-EE5F-249C-1716CBF97213}"/>
          </ac:spMkLst>
        </pc:spChg>
        <pc:spChg chg="mod">
          <ac:chgData name="Azlaan Barkat" userId="f2937b16-87e6-4204-b769-e8d0f511c258" providerId="ADAL" clId="{67A58E6B-6DDD-4280-84DE-E1B9FBEA0BF4}" dt="2025-02-19T12:36:56.359" v="279"/>
          <ac:spMkLst>
            <pc:docMk/>
            <pc:sldMk cId="312315877" sldId="447"/>
            <ac:spMk id="5" creationId="{A18B1011-E768-1FB7-35A9-A57D753F23DD}"/>
          </ac:spMkLst>
        </pc:spChg>
        <pc:spChg chg="mod">
          <ac:chgData name="Azlaan Barkat" userId="f2937b16-87e6-4204-b769-e8d0f511c258" providerId="ADAL" clId="{67A58E6B-6DDD-4280-84DE-E1B9FBEA0BF4}" dt="2025-02-24T10:21:56.395" v="1074" actId="20577"/>
          <ac:spMkLst>
            <pc:docMk/>
            <pc:sldMk cId="312315877" sldId="447"/>
            <ac:spMk id="6" creationId="{31220905-6BC5-78A7-83E3-6200B734FA56}"/>
          </ac:spMkLst>
        </pc:spChg>
        <pc:spChg chg="mod">
          <ac:chgData name="Azlaan Barkat" userId="f2937b16-87e6-4204-b769-e8d0f511c258" providerId="ADAL" clId="{67A58E6B-6DDD-4280-84DE-E1B9FBEA0BF4}" dt="2025-02-19T12:36:56.359" v="279"/>
          <ac:spMkLst>
            <pc:docMk/>
            <pc:sldMk cId="312315877" sldId="447"/>
            <ac:spMk id="7" creationId="{61B0A0E0-52EF-8CAD-A7B4-E6061A03A681}"/>
          </ac:spMkLst>
        </pc:spChg>
        <pc:spChg chg="mod">
          <ac:chgData name="Azlaan Barkat" userId="f2937b16-87e6-4204-b769-e8d0f511c258" providerId="ADAL" clId="{67A58E6B-6DDD-4280-84DE-E1B9FBEA0BF4}" dt="2025-02-19T12:36:56.359" v="279"/>
          <ac:spMkLst>
            <pc:docMk/>
            <pc:sldMk cId="312315877" sldId="447"/>
            <ac:spMk id="8" creationId="{8EACD2EF-CEA0-97F8-843F-455EFAFD31EB}"/>
          </ac:spMkLst>
        </pc:spChg>
        <pc:spChg chg="mod">
          <ac:chgData name="Azlaan Barkat" userId="f2937b16-87e6-4204-b769-e8d0f511c258" providerId="ADAL" clId="{67A58E6B-6DDD-4280-84DE-E1B9FBEA0BF4}" dt="2025-02-24T10:20:53.769" v="1060"/>
          <ac:spMkLst>
            <pc:docMk/>
            <pc:sldMk cId="312315877" sldId="447"/>
            <ac:spMk id="17" creationId="{CA6394AA-EEE8-9899-8A3A-7A45C3BB2E46}"/>
          </ac:spMkLst>
        </pc:spChg>
        <pc:spChg chg="mod">
          <ac:chgData name="Azlaan Barkat" userId="f2937b16-87e6-4204-b769-e8d0f511c258" providerId="ADAL" clId="{67A58E6B-6DDD-4280-84DE-E1B9FBEA0BF4}" dt="2025-02-24T10:20:53.769" v="1060"/>
          <ac:spMkLst>
            <pc:docMk/>
            <pc:sldMk cId="312315877" sldId="447"/>
            <ac:spMk id="18" creationId="{4D42E6DC-F7FE-57EA-BC38-60120D16E675}"/>
          </ac:spMkLst>
        </pc:spChg>
        <pc:spChg chg="mod">
          <ac:chgData name="Azlaan Barkat" userId="f2937b16-87e6-4204-b769-e8d0f511c258" providerId="ADAL" clId="{67A58E6B-6DDD-4280-84DE-E1B9FBEA0BF4}" dt="2025-02-24T10:20:53.769" v="1060"/>
          <ac:spMkLst>
            <pc:docMk/>
            <pc:sldMk cId="312315877" sldId="447"/>
            <ac:spMk id="19" creationId="{F8400BFB-2DBD-35B8-2D61-CC6A73A14654}"/>
          </ac:spMkLst>
        </pc:spChg>
        <pc:grpChg chg="add mod">
          <ac:chgData name="Azlaan Barkat" userId="f2937b16-87e6-4204-b769-e8d0f511c258" providerId="ADAL" clId="{67A58E6B-6DDD-4280-84DE-E1B9FBEA0BF4}" dt="2025-02-24T10:22:39.601" v="1076" actId="1076"/>
          <ac:grpSpMkLst>
            <pc:docMk/>
            <pc:sldMk cId="312315877" sldId="447"/>
            <ac:grpSpMk id="2" creationId="{C14D5DB9-7FDB-2DCD-E215-550463667847}"/>
          </ac:grpSpMkLst>
        </pc:grpChg>
        <pc:grpChg chg="mod">
          <ac:chgData name="Azlaan Barkat" userId="f2937b16-87e6-4204-b769-e8d0f511c258" providerId="ADAL" clId="{67A58E6B-6DDD-4280-84DE-E1B9FBEA0BF4}" dt="2025-02-24T10:20:53.769" v="1060"/>
          <ac:grpSpMkLst>
            <pc:docMk/>
            <pc:sldMk cId="312315877" sldId="447"/>
            <ac:grpSpMk id="4" creationId="{39CC0201-6D4F-7B2B-93AD-1BE1254953F0}"/>
          </ac:grpSpMkLst>
        </pc:grpChg>
      </pc:sldChg>
      <pc:sldChg chg="modSp del modNotes">
        <pc:chgData name="Azlaan Barkat" userId="f2937b16-87e6-4204-b769-e8d0f511c258" providerId="ADAL" clId="{67A58E6B-6DDD-4280-84DE-E1B9FBEA0BF4}" dt="2025-02-20T10:37:21.093" v="704" actId="2696"/>
        <pc:sldMkLst>
          <pc:docMk/>
          <pc:sldMk cId="2386836297" sldId="448"/>
        </pc:sldMkLst>
      </pc:sldChg>
      <pc:sldChg chg="modSp modNotes">
        <pc:chgData name="Azlaan Barkat" userId="f2937b16-87e6-4204-b769-e8d0f511c258" providerId="ADAL" clId="{67A58E6B-6DDD-4280-84DE-E1B9FBEA0BF4}" dt="2025-02-19T12:36:56.359" v="279"/>
        <pc:sldMkLst>
          <pc:docMk/>
          <pc:sldMk cId="1315008190" sldId="449"/>
        </pc:sldMkLst>
        <pc:spChg chg="mod">
          <ac:chgData name="Azlaan Barkat" userId="f2937b16-87e6-4204-b769-e8d0f511c258" providerId="ADAL" clId="{67A58E6B-6DDD-4280-84DE-E1B9FBEA0BF4}" dt="2025-02-19T12:36:56.359" v="279"/>
          <ac:spMkLst>
            <pc:docMk/>
            <pc:sldMk cId="1315008190" sldId="449"/>
            <ac:spMk id="4" creationId="{7A1D2595-0DF5-9833-4184-58154B20FB9A}"/>
          </ac:spMkLst>
        </pc:spChg>
      </pc:sldChg>
      <pc:sldChg chg="modSp modNotes modNotesTx">
        <pc:chgData name="Azlaan Barkat" userId="f2937b16-87e6-4204-b769-e8d0f511c258" providerId="ADAL" clId="{67A58E6B-6DDD-4280-84DE-E1B9FBEA0BF4}" dt="2025-02-25T10:17:10.379" v="1218" actId="20577"/>
        <pc:sldMkLst>
          <pc:docMk/>
          <pc:sldMk cId="1140505504" sldId="450"/>
        </pc:sldMkLst>
        <pc:spChg chg="mod">
          <ac:chgData name="Azlaan Barkat" userId="f2937b16-87e6-4204-b769-e8d0f511c258" providerId="ADAL" clId="{67A58E6B-6DDD-4280-84DE-E1B9FBEA0BF4}" dt="2025-02-19T12:36:56.359" v="279"/>
          <ac:spMkLst>
            <pc:docMk/>
            <pc:sldMk cId="1140505504" sldId="450"/>
            <ac:spMk id="3" creationId="{242027A8-2854-28D0-632F-56328D500285}"/>
          </ac:spMkLst>
        </pc:spChg>
        <pc:spChg chg="mod">
          <ac:chgData name="Azlaan Barkat" userId="f2937b16-87e6-4204-b769-e8d0f511c258" providerId="ADAL" clId="{67A58E6B-6DDD-4280-84DE-E1B9FBEA0BF4}" dt="2025-02-19T12:36:56.359" v="279"/>
          <ac:spMkLst>
            <pc:docMk/>
            <pc:sldMk cId="1140505504" sldId="450"/>
            <ac:spMk id="5" creationId="{4C12CDD8-BF62-F90F-FBC9-67A709F6B45A}"/>
          </ac:spMkLst>
        </pc:spChg>
        <pc:spChg chg="mod">
          <ac:chgData name="Azlaan Barkat" userId="f2937b16-87e6-4204-b769-e8d0f511c258" providerId="ADAL" clId="{67A58E6B-6DDD-4280-84DE-E1B9FBEA0BF4}" dt="2025-02-19T12:36:56.359" v="279"/>
          <ac:spMkLst>
            <pc:docMk/>
            <pc:sldMk cId="1140505504" sldId="450"/>
            <ac:spMk id="10" creationId="{055F6AA7-B6F8-A21B-33F3-2F4FF62FBFCF}"/>
          </ac:spMkLst>
        </pc:spChg>
        <pc:spChg chg="mod">
          <ac:chgData name="Azlaan Barkat" userId="f2937b16-87e6-4204-b769-e8d0f511c258" providerId="ADAL" clId="{67A58E6B-6DDD-4280-84DE-E1B9FBEA0BF4}" dt="2025-02-19T12:36:56.359" v="279"/>
          <ac:spMkLst>
            <pc:docMk/>
            <pc:sldMk cId="1140505504" sldId="450"/>
            <ac:spMk id="11" creationId="{00091F8A-48F8-5287-827E-25D0D5153B84}"/>
          </ac:spMkLst>
        </pc:spChg>
        <pc:spChg chg="mod">
          <ac:chgData name="Azlaan Barkat" userId="f2937b16-87e6-4204-b769-e8d0f511c258" providerId="ADAL" clId="{67A58E6B-6DDD-4280-84DE-E1B9FBEA0BF4}" dt="2025-02-19T12:36:56.359" v="279"/>
          <ac:spMkLst>
            <pc:docMk/>
            <pc:sldMk cId="1140505504" sldId="450"/>
            <ac:spMk id="14" creationId="{BA0C7AA0-6714-6D3E-204D-6C9EA31AC8D5}"/>
          </ac:spMkLst>
        </pc:spChg>
        <pc:spChg chg="mod">
          <ac:chgData name="Azlaan Barkat" userId="f2937b16-87e6-4204-b769-e8d0f511c258" providerId="ADAL" clId="{67A58E6B-6DDD-4280-84DE-E1B9FBEA0BF4}" dt="2025-02-19T12:36:56.359" v="279"/>
          <ac:spMkLst>
            <pc:docMk/>
            <pc:sldMk cId="1140505504" sldId="450"/>
            <ac:spMk id="15" creationId="{C16DBECD-D813-221A-9FB4-DF1E7D120F0F}"/>
          </ac:spMkLst>
        </pc:spChg>
        <pc:spChg chg="mod">
          <ac:chgData name="Azlaan Barkat" userId="f2937b16-87e6-4204-b769-e8d0f511c258" providerId="ADAL" clId="{67A58E6B-6DDD-4280-84DE-E1B9FBEA0BF4}" dt="2025-02-19T12:36:56.359" v="279"/>
          <ac:spMkLst>
            <pc:docMk/>
            <pc:sldMk cId="1140505504" sldId="450"/>
            <ac:spMk id="16" creationId="{FAE8E37F-B09E-5C68-8200-34360A2DC42A}"/>
          </ac:spMkLst>
        </pc:spChg>
        <pc:spChg chg="mod">
          <ac:chgData name="Azlaan Barkat" userId="f2937b16-87e6-4204-b769-e8d0f511c258" providerId="ADAL" clId="{67A58E6B-6DDD-4280-84DE-E1B9FBEA0BF4}" dt="2025-02-19T12:36:56.359" v="279"/>
          <ac:spMkLst>
            <pc:docMk/>
            <pc:sldMk cId="1140505504" sldId="450"/>
            <ac:spMk id="20" creationId="{1B6FDDFD-7D2B-8E5D-149C-0361D0A612CF}"/>
          </ac:spMkLst>
        </pc:spChg>
        <pc:spChg chg="mod">
          <ac:chgData name="Azlaan Barkat" userId="f2937b16-87e6-4204-b769-e8d0f511c258" providerId="ADAL" clId="{67A58E6B-6DDD-4280-84DE-E1B9FBEA0BF4}" dt="2025-02-19T12:36:56.359" v="279"/>
          <ac:spMkLst>
            <pc:docMk/>
            <pc:sldMk cId="1140505504" sldId="450"/>
            <ac:spMk id="21" creationId="{186C85B2-69D8-A1CA-C91C-6612C3B8458A}"/>
          </ac:spMkLst>
        </pc:spChg>
        <pc:spChg chg="mod">
          <ac:chgData name="Azlaan Barkat" userId="f2937b16-87e6-4204-b769-e8d0f511c258" providerId="ADAL" clId="{67A58E6B-6DDD-4280-84DE-E1B9FBEA0BF4}" dt="2025-02-19T12:36:56.359" v="279"/>
          <ac:spMkLst>
            <pc:docMk/>
            <pc:sldMk cId="1140505504" sldId="450"/>
            <ac:spMk id="32" creationId="{7529EA56-7D8C-6AEF-22D4-61D44C105567}"/>
          </ac:spMkLst>
        </pc:spChg>
      </pc:sldChg>
      <pc:sldChg chg="modSp mod modNotes modNotesTx">
        <pc:chgData name="Azlaan Barkat" userId="f2937b16-87e6-4204-b769-e8d0f511c258" providerId="ADAL" clId="{67A58E6B-6DDD-4280-84DE-E1B9FBEA0BF4}" dt="2025-02-25T10:17:25.122" v="1219" actId="20577"/>
        <pc:sldMkLst>
          <pc:docMk/>
          <pc:sldMk cId="3502858898" sldId="451"/>
        </pc:sldMkLst>
        <pc:spChg chg="mod">
          <ac:chgData name="Azlaan Barkat" userId="f2937b16-87e6-4204-b769-e8d0f511c258" providerId="ADAL" clId="{67A58E6B-6DDD-4280-84DE-E1B9FBEA0BF4}" dt="2025-02-19T12:36:56.359" v="279"/>
          <ac:spMkLst>
            <pc:docMk/>
            <pc:sldMk cId="3502858898" sldId="451"/>
            <ac:spMk id="2" creationId="{815A5109-5244-F1AB-F6F9-CCC4AD4C4052}"/>
          </ac:spMkLst>
        </pc:spChg>
        <pc:spChg chg="mod">
          <ac:chgData name="Azlaan Barkat" userId="f2937b16-87e6-4204-b769-e8d0f511c258" providerId="ADAL" clId="{67A58E6B-6DDD-4280-84DE-E1B9FBEA0BF4}" dt="2025-02-19T13:38:05.569" v="282" actId="122"/>
          <ac:spMkLst>
            <pc:docMk/>
            <pc:sldMk cId="3502858898" sldId="451"/>
            <ac:spMk id="3" creationId="{690403DF-6347-6132-C7C6-A2BE454B1D8D}"/>
          </ac:spMkLst>
        </pc:spChg>
        <pc:spChg chg="mod">
          <ac:chgData name="Azlaan Barkat" userId="f2937b16-87e6-4204-b769-e8d0f511c258" providerId="ADAL" clId="{67A58E6B-6DDD-4280-84DE-E1B9FBEA0BF4}" dt="2025-02-19T12:36:56.359" v="279"/>
          <ac:spMkLst>
            <pc:docMk/>
            <pc:sldMk cId="3502858898" sldId="451"/>
            <ac:spMk id="5" creationId="{7F4C4770-15A7-300F-56E4-5B8F36F9FB2F}"/>
          </ac:spMkLst>
        </pc:spChg>
        <pc:spChg chg="mod">
          <ac:chgData name="Azlaan Barkat" userId="f2937b16-87e6-4204-b769-e8d0f511c258" providerId="ADAL" clId="{67A58E6B-6DDD-4280-84DE-E1B9FBEA0BF4}" dt="2025-02-19T12:36:56.359" v="279"/>
          <ac:spMkLst>
            <pc:docMk/>
            <pc:sldMk cId="3502858898" sldId="451"/>
            <ac:spMk id="6" creationId="{2A9DAC27-6DFF-82ED-D50B-9E97565B5F74}"/>
          </ac:spMkLst>
        </pc:spChg>
        <pc:spChg chg="mod">
          <ac:chgData name="Azlaan Barkat" userId="f2937b16-87e6-4204-b769-e8d0f511c258" providerId="ADAL" clId="{67A58E6B-6DDD-4280-84DE-E1B9FBEA0BF4}" dt="2025-02-19T12:36:56.359" v="279"/>
          <ac:spMkLst>
            <pc:docMk/>
            <pc:sldMk cId="3502858898" sldId="451"/>
            <ac:spMk id="9" creationId="{A8240D91-BF18-37A1-5B14-CC5352A5BF5F}"/>
          </ac:spMkLst>
        </pc:spChg>
        <pc:spChg chg="mod">
          <ac:chgData name="Azlaan Barkat" userId="f2937b16-87e6-4204-b769-e8d0f511c258" providerId="ADAL" clId="{67A58E6B-6DDD-4280-84DE-E1B9FBEA0BF4}" dt="2025-02-19T12:36:56.359" v="279"/>
          <ac:spMkLst>
            <pc:docMk/>
            <pc:sldMk cId="3502858898" sldId="451"/>
            <ac:spMk id="12" creationId="{4EC27074-B033-4770-6A20-B4C952AA4C14}"/>
          </ac:spMkLst>
        </pc:spChg>
        <pc:spChg chg="mod">
          <ac:chgData name="Azlaan Barkat" userId="f2937b16-87e6-4204-b769-e8d0f511c258" providerId="ADAL" clId="{67A58E6B-6DDD-4280-84DE-E1B9FBEA0BF4}" dt="2025-02-19T12:36:56.359" v="279"/>
          <ac:spMkLst>
            <pc:docMk/>
            <pc:sldMk cId="3502858898" sldId="451"/>
            <ac:spMk id="13" creationId="{8EA4B963-C5FA-F9A7-DC81-EE289575C276}"/>
          </ac:spMkLst>
        </pc:spChg>
        <pc:spChg chg="mod">
          <ac:chgData name="Azlaan Barkat" userId="f2937b16-87e6-4204-b769-e8d0f511c258" providerId="ADAL" clId="{67A58E6B-6DDD-4280-84DE-E1B9FBEA0BF4}" dt="2025-02-19T12:36:56.359" v="279"/>
          <ac:spMkLst>
            <pc:docMk/>
            <pc:sldMk cId="3502858898" sldId="451"/>
            <ac:spMk id="17" creationId="{D6E4858B-4E73-B942-56EB-BD36AFEBE156}"/>
          </ac:spMkLst>
        </pc:spChg>
        <pc:spChg chg="mod">
          <ac:chgData name="Azlaan Barkat" userId="f2937b16-87e6-4204-b769-e8d0f511c258" providerId="ADAL" clId="{67A58E6B-6DDD-4280-84DE-E1B9FBEA0BF4}" dt="2025-02-19T12:36:56.359" v="279"/>
          <ac:spMkLst>
            <pc:docMk/>
            <pc:sldMk cId="3502858898" sldId="451"/>
            <ac:spMk id="19" creationId="{3C04D3BD-A755-2D9C-317E-552470738138}"/>
          </ac:spMkLst>
        </pc:spChg>
        <pc:spChg chg="mod">
          <ac:chgData name="Azlaan Barkat" userId="f2937b16-87e6-4204-b769-e8d0f511c258" providerId="ADAL" clId="{67A58E6B-6DDD-4280-84DE-E1B9FBEA0BF4}" dt="2025-02-19T12:36:56.359" v="279"/>
          <ac:spMkLst>
            <pc:docMk/>
            <pc:sldMk cId="3502858898" sldId="451"/>
            <ac:spMk id="21" creationId="{710B44B0-85DC-6A01-BE9C-5777EFC53E7D}"/>
          </ac:spMkLst>
        </pc:spChg>
      </pc:sldChg>
      <pc:sldChg chg="modSp modNotes modNotesTx">
        <pc:chgData name="Azlaan Barkat" userId="f2937b16-87e6-4204-b769-e8d0f511c258" providerId="ADAL" clId="{67A58E6B-6DDD-4280-84DE-E1B9FBEA0BF4}" dt="2025-02-25T10:17:30.745" v="1220" actId="20577"/>
        <pc:sldMkLst>
          <pc:docMk/>
          <pc:sldMk cId="3549215569" sldId="452"/>
        </pc:sldMkLst>
        <pc:spChg chg="mod">
          <ac:chgData name="Azlaan Barkat" userId="f2937b16-87e6-4204-b769-e8d0f511c258" providerId="ADAL" clId="{67A58E6B-6DDD-4280-84DE-E1B9FBEA0BF4}" dt="2025-02-19T12:36:56.359" v="279"/>
          <ac:spMkLst>
            <pc:docMk/>
            <pc:sldMk cId="3549215569" sldId="452"/>
            <ac:spMk id="5" creationId="{44CF264B-3B78-6FE2-15B7-780E4C9D27A2}"/>
          </ac:spMkLst>
        </pc:spChg>
        <pc:spChg chg="mod">
          <ac:chgData name="Azlaan Barkat" userId="f2937b16-87e6-4204-b769-e8d0f511c258" providerId="ADAL" clId="{67A58E6B-6DDD-4280-84DE-E1B9FBEA0BF4}" dt="2025-02-19T12:36:56.359" v="279"/>
          <ac:spMkLst>
            <pc:docMk/>
            <pc:sldMk cId="3549215569" sldId="452"/>
            <ac:spMk id="8" creationId="{E0107FBA-79AB-1281-28A8-9A6D929CD2B0}"/>
          </ac:spMkLst>
        </pc:spChg>
        <pc:spChg chg="mod">
          <ac:chgData name="Azlaan Barkat" userId="f2937b16-87e6-4204-b769-e8d0f511c258" providerId="ADAL" clId="{67A58E6B-6DDD-4280-84DE-E1B9FBEA0BF4}" dt="2025-02-19T12:36:56.359" v="279"/>
          <ac:spMkLst>
            <pc:docMk/>
            <pc:sldMk cId="3549215569" sldId="452"/>
            <ac:spMk id="9" creationId="{D6205B67-E8F0-4631-5A6C-295A2852F8C2}"/>
          </ac:spMkLst>
        </pc:spChg>
        <pc:spChg chg="mod">
          <ac:chgData name="Azlaan Barkat" userId="f2937b16-87e6-4204-b769-e8d0f511c258" providerId="ADAL" clId="{67A58E6B-6DDD-4280-84DE-E1B9FBEA0BF4}" dt="2025-02-19T12:36:56.359" v="279"/>
          <ac:spMkLst>
            <pc:docMk/>
            <pc:sldMk cId="3549215569" sldId="452"/>
            <ac:spMk id="12" creationId="{0173EDE9-4F4E-903F-51FE-320CA1D91A06}"/>
          </ac:spMkLst>
        </pc:spChg>
        <pc:spChg chg="mod">
          <ac:chgData name="Azlaan Barkat" userId="f2937b16-87e6-4204-b769-e8d0f511c258" providerId="ADAL" clId="{67A58E6B-6DDD-4280-84DE-E1B9FBEA0BF4}" dt="2025-02-19T12:36:56.359" v="279"/>
          <ac:spMkLst>
            <pc:docMk/>
            <pc:sldMk cId="3549215569" sldId="452"/>
            <ac:spMk id="15" creationId="{1C2C4017-C23C-D0C5-8B14-B8A59F9DB602}"/>
          </ac:spMkLst>
        </pc:spChg>
        <pc:spChg chg="mod">
          <ac:chgData name="Azlaan Barkat" userId="f2937b16-87e6-4204-b769-e8d0f511c258" providerId="ADAL" clId="{67A58E6B-6DDD-4280-84DE-E1B9FBEA0BF4}" dt="2025-02-19T12:36:56.359" v="279"/>
          <ac:spMkLst>
            <pc:docMk/>
            <pc:sldMk cId="3549215569" sldId="452"/>
            <ac:spMk id="16" creationId="{EA238A0A-AB5D-B84E-3F8A-59F72183DB36}"/>
          </ac:spMkLst>
        </pc:spChg>
        <pc:spChg chg="mod">
          <ac:chgData name="Azlaan Barkat" userId="f2937b16-87e6-4204-b769-e8d0f511c258" providerId="ADAL" clId="{67A58E6B-6DDD-4280-84DE-E1B9FBEA0BF4}" dt="2025-02-19T12:36:56.359" v="279"/>
          <ac:spMkLst>
            <pc:docMk/>
            <pc:sldMk cId="3549215569" sldId="452"/>
            <ac:spMk id="17" creationId="{2026E7F7-F1B5-7B4C-0033-403A979A8B98}"/>
          </ac:spMkLst>
        </pc:spChg>
        <pc:spChg chg="mod">
          <ac:chgData name="Azlaan Barkat" userId="f2937b16-87e6-4204-b769-e8d0f511c258" providerId="ADAL" clId="{67A58E6B-6DDD-4280-84DE-E1B9FBEA0BF4}" dt="2025-02-19T12:36:56.359" v="279"/>
          <ac:spMkLst>
            <pc:docMk/>
            <pc:sldMk cId="3549215569" sldId="452"/>
            <ac:spMk id="18" creationId="{BCA4B9CA-4828-5C06-8051-43E2836F44FA}"/>
          </ac:spMkLst>
        </pc:spChg>
        <pc:grpChg chg="mod">
          <ac:chgData name="Azlaan Barkat" userId="f2937b16-87e6-4204-b769-e8d0f511c258" providerId="ADAL" clId="{67A58E6B-6DDD-4280-84DE-E1B9FBEA0BF4}" dt="2025-02-19T12:36:56.359" v="279"/>
          <ac:grpSpMkLst>
            <pc:docMk/>
            <pc:sldMk cId="3549215569" sldId="452"/>
            <ac:grpSpMk id="10" creationId="{5C9FB7B0-DEC2-F708-6838-222AF89F3260}"/>
          </ac:grpSpMkLst>
        </pc:grpChg>
        <pc:picChg chg="mod">
          <ac:chgData name="Azlaan Barkat" userId="f2937b16-87e6-4204-b769-e8d0f511c258" providerId="ADAL" clId="{67A58E6B-6DDD-4280-84DE-E1B9FBEA0BF4}" dt="2025-02-19T12:36:56.359" v="279"/>
          <ac:picMkLst>
            <pc:docMk/>
            <pc:sldMk cId="3549215569" sldId="452"/>
            <ac:picMk id="7" creationId="{8F0C1517-10C4-4E75-5442-B440C9BF2FE6}"/>
          </ac:picMkLst>
        </pc:picChg>
      </pc:sldChg>
      <pc:sldChg chg="modSp mod modNotes modNotesTx">
        <pc:chgData name="Azlaan Barkat" userId="f2937b16-87e6-4204-b769-e8d0f511c258" providerId="ADAL" clId="{67A58E6B-6DDD-4280-84DE-E1B9FBEA0BF4}" dt="2025-02-25T10:17:42.964" v="1221" actId="20577"/>
        <pc:sldMkLst>
          <pc:docMk/>
          <pc:sldMk cId="3917640246" sldId="453"/>
        </pc:sldMkLst>
        <pc:spChg chg="mod">
          <ac:chgData name="Azlaan Barkat" userId="f2937b16-87e6-4204-b769-e8d0f511c258" providerId="ADAL" clId="{67A58E6B-6DDD-4280-84DE-E1B9FBEA0BF4}" dt="2025-02-19T12:36:56.359" v="279"/>
          <ac:spMkLst>
            <pc:docMk/>
            <pc:sldMk cId="3917640246" sldId="453"/>
            <ac:spMk id="5" creationId="{9FAFCA8F-4AE2-F4F0-2298-1A56BA0682E8}"/>
          </ac:spMkLst>
        </pc:spChg>
        <pc:spChg chg="mod">
          <ac:chgData name="Azlaan Barkat" userId="f2937b16-87e6-4204-b769-e8d0f511c258" providerId="ADAL" clId="{67A58E6B-6DDD-4280-84DE-E1B9FBEA0BF4}" dt="2025-02-19T12:36:56.359" v="279"/>
          <ac:spMkLst>
            <pc:docMk/>
            <pc:sldMk cId="3917640246" sldId="453"/>
            <ac:spMk id="6" creationId="{81659639-34D5-F56E-50BB-BECD116D5E48}"/>
          </ac:spMkLst>
        </pc:spChg>
        <pc:spChg chg="mod">
          <ac:chgData name="Azlaan Barkat" userId="f2937b16-87e6-4204-b769-e8d0f511c258" providerId="ADAL" clId="{67A58E6B-6DDD-4280-84DE-E1B9FBEA0BF4}" dt="2025-02-19T12:36:56.359" v="279"/>
          <ac:spMkLst>
            <pc:docMk/>
            <pc:sldMk cId="3917640246" sldId="453"/>
            <ac:spMk id="9" creationId="{E837F56E-03FE-A5C0-C1B3-FC5F95CAE9F2}"/>
          </ac:spMkLst>
        </pc:spChg>
        <pc:spChg chg="mod">
          <ac:chgData name="Azlaan Barkat" userId="f2937b16-87e6-4204-b769-e8d0f511c258" providerId="ADAL" clId="{67A58E6B-6DDD-4280-84DE-E1B9FBEA0BF4}" dt="2025-02-19T12:36:56.359" v="279"/>
          <ac:spMkLst>
            <pc:docMk/>
            <pc:sldMk cId="3917640246" sldId="453"/>
            <ac:spMk id="10" creationId="{BCB1D049-C046-6C91-58D7-A4A7AD394679}"/>
          </ac:spMkLst>
        </pc:spChg>
        <pc:spChg chg="mod">
          <ac:chgData name="Azlaan Barkat" userId="f2937b16-87e6-4204-b769-e8d0f511c258" providerId="ADAL" clId="{67A58E6B-6DDD-4280-84DE-E1B9FBEA0BF4}" dt="2025-02-19T12:36:56.359" v="279"/>
          <ac:spMkLst>
            <pc:docMk/>
            <pc:sldMk cId="3917640246" sldId="453"/>
            <ac:spMk id="11" creationId="{6561DB5F-895B-4768-1058-456CD71CC581}"/>
          </ac:spMkLst>
        </pc:spChg>
        <pc:spChg chg="mod">
          <ac:chgData name="Azlaan Barkat" userId="f2937b16-87e6-4204-b769-e8d0f511c258" providerId="ADAL" clId="{67A58E6B-6DDD-4280-84DE-E1B9FBEA0BF4}" dt="2025-02-19T12:36:56.359" v="279"/>
          <ac:spMkLst>
            <pc:docMk/>
            <pc:sldMk cId="3917640246" sldId="453"/>
            <ac:spMk id="12" creationId="{EC840D9A-9487-869A-9DAB-84E4C25DA6F8}"/>
          </ac:spMkLst>
        </pc:spChg>
        <pc:picChg chg="mod">
          <ac:chgData name="Azlaan Barkat" userId="f2937b16-87e6-4204-b769-e8d0f511c258" providerId="ADAL" clId="{67A58E6B-6DDD-4280-84DE-E1B9FBEA0BF4}" dt="2025-02-19T12:36:56.359" v="279"/>
          <ac:picMkLst>
            <pc:docMk/>
            <pc:sldMk cId="3917640246" sldId="453"/>
            <ac:picMk id="7" creationId="{909F26D5-C842-EFB6-3782-C16072DA5543}"/>
          </ac:picMkLst>
        </pc:picChg>
        <pc:picChg chg="mod">
          <ac:chgData name="Azlaan Barkat" userId="f2937b16-87e6-4204-b769-e8d0f511c258" providerId="ADAL" clId="{67A58E6B-6DDD-4280-84DE-E1B9FBEA0BF4}" dt="2025-02-19T12:36:56.359" v="279"/>
          <ac:picMkLst>
            <pc:docMk/>
            <pc:sldMk cId="3917640246" sldId="453"/>
            <ac:picMk id="8" creationId="{0E510233-E98D-C51F-6CFC-B53513DBA962}"/>
          </ac:picMkLst>
        </pc:picChg>
      </pc:sldChg>
      <pc:sldChg chg="modSp modNotes modNotesTx">
        <pc:chgData name="Azlaan Barkat" userId="f2937b16-87e6-4204-b769-e8d0f511c258" providerId="ADAL" clId="{67A58E6B-6DDD-4280-84DE-E1B9FBEA0BF4}" dt="2025-02-25T10:17:48.754" v="1222" actId="20577"/>
        <pc:sldMkLst>
          <pc:docMk/>
          <pc:sldMk cId="2294569782" sldId="454"/>
        </pc:sldMkLst>
        <pc:spChg chg="mod">
          <ac:chgData name="Azlaan Barkat" userId="f2937b16-87e6-4204-b769-e8d0f511c258" providerId="ADAL" clId="{67A58E6B-6DDD-4280-84DE-E1B9FBEA0BF4}" dt="2025-02-19T12:36:56.359" v="279"/>
          <ac:spMkLst>
            <pc:docMk/>
            <pc:sldMk cId="2294569782" sldId="454"/>
            <ac:spMk id="5" creationId="{8C36B97C-C1E9-16EC-811A-5D345C4A0E02}"/>
          </ac:spMkLst>
        </pc:spChg>
        <pc:spChg chg="mod">
          <ac:chgData name="Azlaan Barkat" userId="f2937b16-87e6-4204-b769-e8d0f511c258" providerId="ADAL" clId="{67A58E6B-6DDD-4280-84DE-E1B9FBEA0BF4}" dt="2025-02-19T12:36:56.359" v="279"/>
          <ac:spMkLst>
            <pc:docMk/>
            <pc:sldMk cId="2294569782" sldId="454"/>
            <ac:spMk id="8" creationId="{12793BE2-1EF9-BC6E-3282-FCABEDF11982}"/>
          </ac:spMkLst>
        </pc:spChg>
        <pc:spChg chg="mod">
          <ac:chgData name="Azlaan Barkat" userId="f2937b16-87e6-4204-b769-e8d0f511c258" providerId="ADAL" clId="{67A58E6B-6DDD-4280-84DE-E1B9FBEA0BF4}" dt="2025-02-19T12:36:56.359" v="279"/>
          <ac:spMkLst>
            <pc:docMk/>
            <pc:sldMk cId="2294569782" sldId="454"/>
            <ac:spMk id="9" creationId="{7EFB5F27-E1C8-9690-AE5A-3388E428C762}"/>
          </ac:spMkLst>
        </pc:spChg>
        <pc:spChg chg="mod">
          <ac:chgData name="Azlaan Barkat" userId="f2937b16-87e6-4204-b769-e8d0f511c258" providerId="ADAL" clId="{67A58E6B-6DDD-4280-84DE-E1B9FBEA0BF4}" dt="2025-02-19T12:36:56.359" v="279"/>
          <ac:spMkLst>
            <pc:docMk/>
            <pc:sldMk cId="2294569782" sldId="454"/>
            <ac:spMk id="10" creationId="{9ACD16D2-3B5B-FEE5-657D-6C925CEF63D7}"/>
          </ac:spMkLst>
        </pc:spChg>
        <pc:picChg chg="mod">
          <ac:chgData name="Azlaan Barkat" userId="f2937b16-87e6-4204-b769-e8d0f511c258" providerId="ADAL" clId="{67A58E6B-6DDD-4280-84DE-E1B9FBEA0BF4}" dt="2025-02-19T12:36:56.359" v="279"/>
          <ac:picMkLst>
            <pc:docMk/>
            <pc:sldMk cId="2294569782" sldId="454"/>
            <ac:picMk id="2" creationId="{2879ACBF-7DD6-72C9-301D-AF5BBD30B657}"/>
          </ac:picMkLst>
        </pc:picChg>
      </pc:sldChg>
      <pc:sldChg chg="modSp mod modNotes modNotesTx">
        <pc:chgData name="Azlaan Barkat" userId="f2937b16-87e6-4204-b769-e8d0f511c258" providerId="ADAL" clId="{67A58E6B-6DDD-4280-84DE-E1B9FBEA0BF4}" dt="2025-02-25T10:17:57.008" v="1223" actId="20577"/>
        <pc:sldMkLst>
          <pc:docMk/>
          <pc:sldMk cId="1357761027" sldId="455"/>
        </pc:sldMkLst>
        <pc:spChg chg="mod">
          <ac:chgData name="Azlaan Barkat" userId="f2937b16-87e6-4204-b769-e8d0f511c258" providerId="ADAL" clId="{67A58E6B-6DDD-4280-84DE-E1B9FBEA0BF4}" dt="2025-02-19T12:36:56.359" v="279"/>
          <ac:spMkLst>
            <pc:docMk/>
            <pc:sldMk cId="1357761027" sldId="455"/>
            <ac:spMk id="4" creationId="{885019AA-0836-EB70-7C6E-A850887C3E77}"/>
          </ac:spMkLst>
        </pc:spChg>
        <pc:spChg chg="mod">
          <ac:chgData name="Azlaan Barkat" userId="f2937b16-87e6-4204-b769-e8d0f511c258" providerId="ADAL" clId="{67A58E6B-6DDD-4280-84DE-E1B9FBEA0BF4}" dt="2025-02-19T12:36:56.359" v="279"/>
          <ac:spMkLst>
            <pc:docMk/>
            <pc:sldMk cId="1357761027" sldId="455"/>
            <ac:spMk id="6" creationId="{0A323D02-EF04-B19F-BCA2-F730144EB22B}"/>
          </ac:spMkLst>
        </pc:spChg>
        <pc:spChg chg="mod">
          <ac:chgData name="Azlaan Barkat" userId="f2937b16-87e6-4204-b769-e8d0f511c258" providerId="ADAL" clId="{67A58E6B-6DDD-4280-84DE-E1B9FBEA0BF4}" dt="2025-02-23T18:54:51.401" v="797" actId="255"/>
          <ac:spMkLst>
            <pc:docMk/>
            <pc:sldMk cId="1357761027" sldId="455"/>
            <ac:spMk id="7" creationId="{33B53C38-3FDB-CC02-7A66-26801162D199}"/>
          </ac:spMkLst>
        </pc:spChg>
        <pc:spChg chg="mod">
          <ac:chgData name="Azlaan Barkat" userId="f2937b16-87e6-4204-b769-e8d0f511c258" providerId="ADAL" clId="{67A58E6B-6DDD-4280-84DE-E1B9FBEA0BF4}" dt="2025-02-19T12:36:56.359" v="279"/>
          <ac:spMkLst>
            <pc:docMk/>
            <pc:sldMk cId="1357761027" sldId="455"/>
            <ac:spMk id="9" creationId="{867DDA75-F714-6D74-5D68-8EF150EB4FFD}"/>
          </ac:spMkLst>
        </pc:spChg>
        <pc:spChg chg="mod">
          <ac:chgData name="Azlaan Barkat" userId="f2937b16-87e6-4204-b769-e8d0f511c258" providerId="ADAL" clId="{67A58E6B-6DDD-4280-84DE-E1B9FBEA0BF4}" dt="2025-02-19T12:36:56.359" v="279"/>
          <ac:spMkLst>
            <pc:docMk/>
            <pc:sldMk cId="1357761027" sldId="455"/>
            <ac:spMk id="17" creationId="{BA692B6A-9C87-B111-F2B8-768E0CEB0DCE}"/>
          </ac:spMkLst>
        </pc:spChg>
        <pc:spChg chg="mod">
          <ac:chgData name="Azlaan Barkat" userId="f2937b16-87e6-4204-b769-e8d0f511c258" providerId="ADAL" clId="{67A58E6B-6DDD-4280-84DE-E1B9FBEA0BF4}" dt="2025-02-19T12:36:56.359" v="279"/>
          <ac:spMkLst>
            <pc:docMk/>
            <pc:sldMk cId="1357761027" sldId="455"/>
            <ac:spMk id="20" creationId="{A301C7C3-6FAE-C864-B15A-CCA8AD243AAF}"/>
          </ac:spMkLst>
        </pc:spChg>
        <pc:spChg chg="mod">
          <ac:chgData name="Azlaan Barkat" userId="f2937b16-87e6-4204-b769-e8d0f511c258" providerId="ADAL" clId="{67A58E6B-6DDD-4280-84DE-E1B9FBEA0BF4}" dt="2025-02-19T12:36:56.359" v="279"/>
          <ac:spMkLst>
            <pc:docMk/>
            <pc:sldMk cId="1357761027" sldId="455"/>
            <ac:spMk id="23" creationId="{B14256C9-101A-1749-CAC9-AE9BE2E552E5}"/>
          </ac:spMkLst>
        </pc:spChg>
        <pc:spChg chg="mod">
          <ac:chgData name="Azlaan Barkat" userId="f2937b16-87e6-4204-b769-e8d0f511c258" providerId="ADAL" clId="{67A58E6B-6DDD-4280-84DE-E1B9FBEA0BF4}" dt="2025-02-19T12:36:56.359" v="279"/>
          <ac:spMkLst>
            <pc:docMk/>
            <pc:sldMk cId="1357761027" sldId="455"/>
            <ac:spMk id="26" creationId="{9C0AE8B5-6950-4964-CDD8-880095A429B2}"/>
          </ac:spMkLst>
        </pc:spChg>
        <pc:spChg chg="mod">
          <ac:chgData name="Azlaan Barkat" userId="f2937b16-87e6-4204-b769-e8d0f511c258" providerId="ADAL" clId="{67A58E6B-6DDD-4280-84DE-E1B9FBEA0BF4}" dt="2025-02-23T18:55:05.318" v="798" actId="255"/>
          <ac:spMkLst>
            <pc:docMk/>
            <pc:sldMk cId="1357761027" sldId="455"/>
            <ac:spMk id="27" creationId="{3DEB488E-47B6-6D99-35B1-42835AAA21A3}"/>
          </ac:spMkLst>
        </pc:spChg>
        <pc:spChg chg="mod">
          <ac:chgData name="Azlaan Barkat" userId="f2937b16-87e6-4204-b769-e8d0f511c258" providerId="ADAL" clId="{67A58E6B-6DDD-4280-84DE-E1B9FBEA0BF4}" dt="2025-02-19T12:36:56.359" v="279"/>
          <ac:spMkLst>
            <pc:docMk/>
            <pc:sldMk cId="1357761027" sldId="455"/>
            <ac:spMk id="28" creationId="{1344EE83-9C20-FB5F-7776-14D903DC6590}"/>
          </ac:spMkLst>
        </pc:spChg>
        <pc:spChg chg="mod">
          <ac:chgData name="Azlaan Barkat" userId="f2937b16-87e6-4204-b769-e8d0f511c258" providerId="ADAL" clId="{67A58E6B-6DDD-4280-84DE-E1B9FBEA0BF4}" dt="2025-02-19T12:36:56.359" v="279"/>
          <ac:spMkLst>
            <pc:docMk/>
            <pc:sldMk cId="1357761027" sldId="455"/>
            <ac:spMk id="31" creationId="{927523FD-C3B3-230E-A2A5-FC087B480320}"/>
          </ac:spMkLst>
        </pc:spChg>
      </pc:sldChg>
      <pc:sldChg chg="modSp mod modNotes">
        <pc:chgData name="Azlaan Barkat" userId="f2937b16-87e6-4204-b769-e8d0f511c258" providerId="ADAL" clId="{67A58E6B-6DDD-4280-84DE-E1B9FBEA0BF4}" dt="2025-02-20T10:31:59.829" v="703" actId="20577"/>
        <pc:sldMkLst>
          <pc:docMk/>
          <pc:sldMk cId="3553595428" sldId="456"/>
        </pc:sldMkLst>
        <pc:spChg chg="mod">
          <ac:chgData name="Azlaan Barkat" userId="f2937b16-87e6-4204-b769-e8d0f511c258" providerId="ADAL" clId="{67A58E6B-6DDD-4280-84DE-E1B9FBEA0BF4}" dt="2025-02-20T10:31:59.829" v="703" actId="20577"/>
          <ac:spMkLst>
            <pc:docMk/>
            <pc:sldMk cId="3553595428" sldId="456"/>
            <ac:spMk id="5" creationId="{FA5C560A-BA23-B96B-AA1F-28DE3AA1F8D7}"/>
          </ac:spMkLst>
        </pc:spChg>
        <pc:spChg chg="mod">
          <ac:chgData name="Azlaan Barkat" userId="f2937b16-87e6-4204-b769-e8d0f511c258" providerId="ADAL" clId="{67A58E6B-6DDD-4280-84DE-E1B9FBEA0BF4}" dt="2025-02-19T12:36:56.359" v="279"/>
          <ac:spMkLst>
            <pc:docMk/>
            <pc:sldMk cId="3553595428" sldId="456"/>
            <ac:spMk id="6" creationId="{AAC46DDF-BFE8-442C-E6EA-55889A70AD9D}"/>
          </ac:spMkLst>
        </pc:spChg>
      </pc:sldChg>
      <pc:sldChg chg="modSp mod ord modNotes">
        <pc:chgData name="Azlaan Barkat" userId="f2937b16-87e6-4204-b769-e8d0f511c258" providerId="ADAL" clId="{67A58E6B-6DDD-4280-84DE-E1B9FBEA0BF4}" dt="2025-02-20T06:45:33.763" v="357"/>
        <pc:sldMkLst>
          <pc:docMk/>
          <pc:sldMk cId="893040249" sldId="457"/>
        </pc:sldMkLst>
        <pc:spChg chg="mod">
          <ac:chgData name="Azlaan Barkat" userId="f2937b16-87e6-4204-b769-e8d0f511c258" providerId="ADAL" clId="{67A58E6B-6DDD-4280-84DE-E1B9FBEA0BF4}" dt="2025-02-19T12:36:56.359" v="279"/>
          <ac:spMkLst>
            <pc:docMk/>
            <pc:sldMk cId="893040249" sldId="457"/>
            <ac:spMk id="3" creationId="{2381B4E9-2FB5-3532-4E42-C533484C13CB}"/>
          </ac:spMkLst>
        </pc:spChg>
        <pc:spChg chg="mod">
          <ac:chgData name="Azlaan Barkat" userId="f2937b16-87e6-4204-b769-e8d0f511c258" providerId="ADAL" clId="{67A58E6B-6DDD-4280-84DE-E1B9FBEA0BF4}" dt="2025-02-19T12:36:56.359" v="279"/>
          <ac:spMkLst>
            <pc:docMk/>
            <pc:sldMk cId="893040249" sldId="457"/>
            <ac:spMk id="4" creationId="{7D12773F-AF54-6663-EF4D-F0DB1E87B5BA}"/>
          </ac:spMkLst>
        </pc:spChg>
        <pc:spChg chg="mod">
          <ac:chgData name="Azlaan Barkat" userId="f2937b16-87e6-4204-b769-e8d0f511c258" providerId="ADAL" clId="{67A58E6B-6DDD-4280-84DE-E1B9FBEA0BF4}" dt="2025-02-19T12:36:56.359" v="279"/>
          <ac:spMkLst>
            <pc:docMk/>
            <pc:sldMk cId="893040249" sldId="457"/>
            <ac:spMk id="6" creationId="{6C467260-60A9-8DB4-615C-289D08BCFD55}"/>
          </ac:spMkLst>
        </pc:spChg>
        <pc:spChg chg="mod">
          <ac:chgData name="Azlaan Barkat" userId="f2937b16-87e6-4204-b769-e8d0f511c258" providerId="ADAL" clId="{67A58E6B-6DDD-4280-84DE-E1B9FBEA0BF4}" dt="2025-02-19T12:36:56.359" v="279"/>
          <ac:spMkLst>
            <pc:docMk/>
            <pc:sldMk cId="893040249" sldId="457"/>
            <ac:spMk id="52" creationId="{C058FF21-563A-8991-183A-9D6F499888EC}"/>
          </ac:spMkLst>
        </pc:spChg>
        <pc:spChg chg="mod">
          <ac:chgData name="Azlaan Barkat" userId="f2937b16-87e6-4204-b769-e8d0f511c258" providerId="ADAL" clId="{67A58E6B-6DDD-4280-84DE-E1B9FBEA0BF4}" dt="2025-02-19T12:36:56.359" v="279"/>
          <ac:spMkLst>
            <pc:docMk/>
            <pc:sldMk cId="893040249" sldId="457"/>
            <ac:spMk id="53" creationId="{C504240E-F4B0-4B75-57E2-772F6A1A5B38}"/>
          </ac:spMkLst>
        </pc:spChg>
        <pc:spChg chg="mod">
          <ac:chgData name="Azlaan Barkat" userId="f2937b16-87e6-4204-b769-e8d0f511c258" providerId="ADAL" clId="{67A58E6B-6DDD-4280-84DE-E1B9FBEA0BF4}" dt="2025-02-19T12:36:56.359" v="279"/>
          <ac:spMkLst>
            <pc:docMk/>
            <pc:sldMk cId="893040249" sldId="457"/>
            <ac:spMk id="54" creationId="{CB1369E0-BC12-6D6F-E427-C3E93E2FE269}"/>
          </ac:spMkLst>
        </pc:spChg>
        <pc:spChg chg="mod">
          <ac:chgData name="Azlaan Barkat" userId="f2937b16-87e6-4204-b769-e8d0f511c258" providerId="ADAL" clId="{67A58E6B-6DDD-4280-84DE-E1B9FBEA0BF4}" dt="2025-02-19T12:36:56.359" v="279"/>
          <ac:spMkLst>
            <pc:docMk/>
            <pc:sldMk cId="893040249" sldId="457"/>
            <ac:spMk id="55" creationId="{8891684F-73D9-2A59-3888-0D0B0D3FF8B1}"/>
          </ac:spMkLst>
        </pc:spChg>
        <pc:spChg chg="mod">
          <ac:chgData name="Azlaan Barkat" userId="f2937b16-87e6-4204-b769-e8d0f511c258" providerId="ADAL" clId="{67A58E6B-6DDD-4280-84DE-E1B9FBEA0BF4}" dt="2025-02-19T12:36:56.359" v="279"/>
          <ac:spMkLst>
            <pc:docMk/>
            <pc:sldMk cId="893040249" sldId="457"/>
            <ac:spMk id="57" creationId="{D5FD3C43-83F8-6C2D-698C-7D8C00A4353A}"/>
          </ac:spMkLst>
        </pc:spChg>
        <pc:spChg chg="mod">
          <ac:chgData name="Azlaan Barkat" userId="f2937b16-87e6-4204-b769-e8d0f511c258" providerId="ADAL" clId="{67A58E6B-6DDD-4280-84DE-E1B9FBEA0BF4}" dt="2025-02-19T12:36:56.359" v="279"/>
          <ac:spMkLst>
            <pc:docMk/>
            <pc:sldMk cId="893040249" sldId="457"/>
            <ac:spMk id="59" creationId="{91DC25F5-0AA7-4A0B-8E66-C51471BE8181}"/>
          </ac:spMkLst>
        </pc:spChg>
        <pc:spChg chg="mod">
          <ac:chgData name="Azlaan Barkat" userId="f2937b16-87e6-4204-b769-e8d0f511c258" providerId="ADAL" clId="{67A58E6B-6DDD-4280-84DE-E1B9FBEA0BF4}" dt="2025-02-19T12:36:56.359" v="279"/>
          <ac:spMkLst>
            <pc:docMk/>
            <pc:sldMk cId="893040249" sldId="457"/>
            <ac:spMk id="60" creationId="{984F0861-C380-FDA1-C3DC-025039090A77}"/>
          </ac:spMkLst>
        </pc:spChg>
        <pc:spChg chg="mod">
          <ac:chgData name="Azlaan Barkat" userId="f2937b16-87e6-4204-b769-e8d0f511c258" providerId="ADAL" clId="{67A58E6B-6DDD-4280-84DE-E1B9FBEA0BF4}" dt="2025-02-19T11:09:49.580" v="250" actId="20577"/>
          <ac:spMkLst>
            <pc:docMk/>
            <pc:sldMk cId="893040249" sldId="457"/>
            <ac:spMk id="61" creationId="{85204986-6CDB-8964-B5E5-95D1CC9FB426}"/>
          </ac:spMkLst>
        </pc:spChg>
        <pc:spChg chg="mod">
          <ac:chgData name="Azlaan Barkat" userId="f2937b16-87e6-4204-b769-e8d0f511c258" providerId="ADAL" clId="{67A58E6B-6DDD-4280-84DE-E1B9FBEA0BF4}" dt="2025-02-19T11:10:08.241" v="255" actId="20577"/>
          <ac:spMkLst>
            <pc:docMk/>
            <pc:sldMk cId="893040249" sldId="457"/>
            <ac:spMk id="62" creationId="{2A9704A4-8511-1A0E-75AE-D3275A4A2A77}"/>
          </ac:spMkLst>
        </pc:spChg>
      </pc:sldChg>
      <pc:sldChg chg="delSp modSp mod modNotes modNotesTx">
        <pc:chgData name="Azlaan Barkat" userId="f2937b16-87e6-4204-b769-e8d0f511c258" providerId="ADAL" clId="{67A58E6B-6DDD-4280-84DE-E1B9FBEA0BF4}" dt="2025-02-20T07:28:08.739" v="588" actId="1036"/>
        <pc:sldMkLst>
          <pc:docMk/>
          <pc:sldMk cId="3604210786" sldId="477"/>
        </pc:sldMkLst>
        <pc:spChg chg="mod">
          <ac:chgData name="Azlaan Barkat" userId="f2937b16-87e6-4204-b769-e8d0f511c258" providerId="ADAL" clId="{67A58E6B-6DDD-4280-84DE-E1B9FBEA0BF4}" dt="2025-02-19T12:36:56.359" v="279"/>
          <ac:spMkLst>
            <pc:docMk/>
            <pc:sldMk cId="3604210786" sldId="477"/>
            <ac:spMk id="3" creationId="{624FF6D9-45FD-509C-5313-70600C0EAB32}"/>
          </ac:spMkLst>
        </pc:spChg>
        <pc:spChg chg="mod">
          <ac:chgData name="Azlaan Barkat" userId="f2937b16-87e6-4204-b769-e8d0f511c258" providerId="ADAL" clId="{67A58E6B-6DDD-4280-84DE-E1B9FBEA0BF4}" dt="2025-02-19T12:36:56.359" v="279"/>
          <ac:spMkLst>
            <pc:docMk/>
            <pc:sldMk cId="3604210786" sldId="477"/>
            <ac:spMk id="4" creationId="{CAA3EA1C-4B34-BD84-EE88-9EE374FD14C8}"/>
          </ac:spMkLst>
        </pc:spChg>
        <pc:spChg chg="mod">
          <ac:chgData name="Azlaan Barkat" userId="f2937b16-87e6-4204-b769-e8d0f511c258" providerId="ADAL" clId="{67A58E6B-6DDD-4280-84DE-E1B9FBEA0BF4}" dt="2025-02-20T07:28:08.739" v="588" actId="1036"/>
          <ac:spMkLst>
            <pc:docMk/>
            <pc:sldMk cId="3604210786" sldId="477"/>
            <ac:spMk id="7" creationId="{2695F716-8E2F-56B8-DE4C-9818D613ADD0}"/>
          </ac:spMkLst>
        </pc:spChg>
        <pc:spChg chg="mod">
          <ac:chgData name="Azlaan Barkat" userId="f2937b16-87e6-4204-b769-e8d0f511c258" providerId="ADAL" clId="{67A58E6B-6DDD-4280-84DE-E1B9FBEA0BF4}" dt="2025-02-20T07:28:08.739" v="588" actId="1036"/>
          <ac:spMkLst>
            <pc:docMk/>
            <pc:sldMk cId="3604210786" sldId="477"/>
            <ac:spMk id="9" creationId="{D41E3BAC-AB63-F0C4-757F-0F8D0821DEEE}"/>
          </ac:spMkLst>
        </pc:spChg>
        <pc:spChg chg="mod">
          <ac:chgData name="Azlaan Barkat" userId="f2937b16-87e6-4204-b769-e8d0f511c258" providerId="ADAL" clId="{67A58E6B-6DDD-4280-84DE-E1B9FBEA0BF4}" dt="2025-02-20T07:28:08.739" v="588" actId="1036"/>
          <ac:spMkLst>
            <pc:docMk/>
            <pc:sldMk cId="3604210786" sldId="477"/>
            <ac:spMk id="10" creationId="{FB4ECA13-3AF3-AD6F-DC16-41F0DB4DD64A}"/>
          </ac:spMkLst>
        </pc:spChg>
        <pc:spChg chg="mod">
          <ac:chgData name="Azlaan Barkat" userId="f2937b16-87e6-4204-b769-e8d0f511c258" providerId="ADAL" clId="{67A58E6B-6DDD-4280-84DE-E1B9FBEA0BF4}" dt="2025-02-20T07:28:08.739" v="588" actId="1036"/>
          <ac:spMkLst>
            <pc:docMk/>
            <pc:sldMk cId="3604210786" sldId="477"/>
            <ac:spMk id="12" creationId="{15CFD456-6577-E6DC-8E8A-EBA127FFCC48}"/>
          </ac:spMkLst>
        </pc:spChg>
        <pc:spChg chg="mod">
          <ac:chgData name="Azlaan Barkat" userId="f2937b16-87e6-4204-b769-e8d0f511c258" providerId="ADAL" clId="{67A58E6B-6DDD-4280-84DE-E1B9FBEA0BF4}" dt="2025-02-20T07:28:08.739" v="588" actId="1036"/>
          <ac:spMkLst>
            <pc:docMk/>
            <pc:sldMk cId="3604210786" sldId="477"/>
            <ac:spMk id="17" creationId="{56B56F49-A890-B22F-95AB-83C2492FF27B}"/>
          </ac:spMkLst>
        </pc:spChg>
        <pc:spChg chg="mod">
          <ac:chgData name="Azlaan Barkat" userId="f2937b16-87e6-4204-b769-e8d0f511c258" providerId="ADAL" clId="{67A58E6B-6DDD-4280-84DE-E1B9FBEA0BF4}" dt="2025-02-20T07:28:08.739" v="588" actId="1036"/>
          <ac:spMkLst>
            <pc:docMk/>
            <pc:sldMk cId="3604210786" sldId="477"/>
            <ac:spMk id="20" creationId="{757E9D58-724F-4BF0-2458-6543D4B58465}"/>
          </ac:spMkLst>
        </pc:spChg>
        <pc:picChg chg="mod">
          <ac:chgData name="Azlaan Barkat" userId="f2937b16-87e6-4204-b769-e8d0f511c258" providerId="ADAL" clId="{67A58E6B-6DDD-4280-84DE-E1B9FBEA0BF4}" dt="2025-02-20T07:28:08.739" v="588" actId="1036"/>
          <ac:picMkLst>
            <pc:docMk/>
            <pc:sldMk cId="3604210786" sldId="477"/>
            <ac:picMk id="28" creationId="{D8792224-90A9-C427-4EEB-23D15FFA43B2}"/>
          </ac:picMkLst>
        </pc:picChg>
        <pc:picChg chg="mod">
          <ac:chgData name="Azlaan Barkat" userId="f2937b16-87e6-4204-b769-e8d0f511c258" providerId="ADAL" clId="{67A58E6B-6DDD-4280-84DE-E1B9FBEA0BF4}" dt="2025-02-20T07:28:08.739" v="588" actId="1036"/>
          <ac:picMkLst>
            <pc:docMk/>
            <pc:sldMk cId="3604210786" sldId="477"/>
            <ac:picMk id="29" creationId="{3BB6F789-D28E-B4B8-8CEA-4143866B24A5}"/>
          </ac:picMkLst>
        </pc:picChg>
        <pc:picChg chg="mod">
          <ac:chgData name="Azlaan Barkat" userId="f2937b16-87e6-4204-b769-e8d0f511c258" providerId="ADAL" clId="{67A58E6B-6DDD-4280-84DE-E1B9FBEA0BF4}" dt="2025-02-20T07:28:08.739" v="588" actId="1036"/>
          <ac:picMkLst>
            <pc:docMk/>
            <pc:sldMk cId="3604210786" sldId="477"/>
            <ac:picMk id="31" creationId="{6839B11D-05CF-44F6-F744-942DDCCFBD10}"/>
          </ac:picMkLst>
        </pc:picChg>
      </pc:sldChg>
      <pc:sldChg chg="modSp mod modNotes">
        <pc:chgData name="Azlaan Barkat" userId="f2937b16-87e6-4204-b769-e8d0f511c258" providerId="ADAL" clId="{67A58E6B-6DDD-4280-84DE-E1B9FBEA0BF4}" dt="2025-02-24T10:19:40.751" v="1057"/>
        <pc:sldMkLst>
          <pc:docMk/>
          <pc:sldMk cId="2512103618" sldId="479"/>
        </pc:sldMkLst>
        <pc:spChg chg="mod">
          <ac:chgData name="Azlaan Barkat" userId="f2937b16-87e6-4204-b769-e8d0f511c258" providerId="ADAL" clId="{67A58E6B-6DDD-4280-84DE-E1B9FBEA0BF4}" dt="2025-02-19T12:36:56.359" v="279"/>
          <ac:spMkLst>
            <pc:docMk/>
            <pc:sldMk cId="2512103618" sldId="479"/>
            <ac:spMk id="4" creationId="{88FD3E36-F5D8-A831-04E4-B058F8F0CAC8}"/>
          </ac:spMkLst>
        </pc:spChg>
        <pc:spChg chg="mod">
          <ac:chgData name="Azlaan Barkat" userId="f2937b16-87e6-4204-b769-e8d0f511c258" providerId="ADAL" clId="{67A58E6B-6DDD-4280-84DE-E1B9FBEA0BF4}" dt="2025-02-24T10:19:40.751" v="1057"/>
          <ac:spMkLst>
            <pc:docMk/>
            <pc:sldMk cId="2512103618" sldId="479"/>
            <ac:spMk id="5" creationId="{8AD08F4D-1F33-4071-F9DC-4D50F66FADB8}"/>
          </ac:spMkLst>
        </pc:spChg>
        <pc:spChg chg="mod">
          <ac:chgData name="Azlaan Barkat" userId="f2937b16-87e6-4204-b769-e8d0f511c258" providerId="ADAL" clId="{67A58E6B-6DDD-4280-84DE-E1B9FBEA0BF4}" dt="2025-02-19T12:36:56.359" v="279"/>
          <ac:spMkLst>
            <pc:docMk/>
            <pc:sldMk cId="2512103618" sldId="479"/>
            <ac:spMk id="6" creationId="{C9F7C765-10BD-2C59-A1DD-CC8F8E95B44D}"/>
          </ac:spMkLst>
        </pc:spChg>
        <pc:spChg chg="mod">
          <ac:chgData name="Azlaan Barkat" userId="f2937b16-87e6-4204-b769-e8d0f511c258" providerId="ADAL" clId="{67A58E6B-6DDD-4280-84DE-E1B9FBEA0BF4}" dt="2025-02-19T12:36:56.359" v="279"/>
          <ac:spMkLst>
            <pc:docMk/>
            <pc:sldMk cId="2512103618" sldId="479"/>
            <ac:spMk id="8" creationId="{F9CBC520-D37C-3E95-82AC-708F995A7E86}"/>
          </ac:spMkLst>
        </pc:spChg>
        <pc:spChg chg="mod">
          <ac:chgData name="Azlaan Barkat" userId="f2937b16-87e6-4204-b769-e8d0f511c258" providerId="ADAL" clId="{67A58E6B-6DDD-4280-84DE-E1B9FBEA0BF4}" dt="2025-02-19T12:36:56.359" v="279"/>
          <ac:spMkLst>
            <pc:docMk/>
            <pc:sldMk cId="2512103618" sldId="479"/>
            <ac:spMk id="9" creationId="{1FD311A1-B632-7700-7EDD-E2BCC4AC0D7C}"/>
          </ac:spMkLst>
        </pc:spChg>
        <pc:spChg chg="mod">
          <ac:chgData name="Azlaan Barkat" userId="f2937b16-87e6-4204-b769-e8d0f511c258" providerId="ADAL" clId="{67A58E6B-6DDD-4280-84DE-E1B9FBEA0BF4}" dt="2025-02-19T12:36:56.359" v="279"/>
          <ac:spMkLst>
            <pc:docMk/>
            <pc:sldMk cId="2512103618" sldId="479"/>
            <ac:spMk id="10" creationId="{10D363AB-7A89-7C07-E1D1-93D82774A43E}"/>
          </ac:spMkLst>
        </pc:spChg>
        <pc:spChg chg="mod">
          <ac:chgData name="Azlaan Barkat" userId="f2937b16-87e6-4204-b769-e8d0f511c258" providerId="ADAL" clId="{67A58E6B-6DDD-4280-84DE-E1B9FBEA0BF4}" dt="2025-02-19T12:36:56.359" v="279"/>
          <ac:spMkLst>
            <pc:docMk/>
            <pc:sldMk cId="2512103618" sldId="479"/>
            <ac:spMk id="11" creationId="{C3ED23DE-001D-C174-274E-32552A0B8EB0}"/>
          </ac:spMkLst>
        </pc:spChg>
        <pc:grpChg chg="mod">
          <ac:chgData name="Azlaan Barkat" userId="f2937b16-87e6-4204-b769-e8d0f511c258" providerId="ADAL" clId="{67A58E6B-6DDD-4280-84DE-E1B9FBEA0BF4}" dt="2025-02-19T12:36:56.359" v="279"/>
          <ac:grpSpMkLst>
            <pc:docMk/>
            <pc:sldMk cId="2512103618" sldId="479"/>
            <ac:grpSpMk id="7" creationId="{256AE2DA-D680-A2AC-B6E3-8FCCA4932C7C}"/>
          </ac:grpSpMkLst>
        </pc:grpChg>
      </pc:sldChg>
      <pc:sldChg chg="modSp mod modNotes">
        <pc:chgData name="Azlaan Barkat" userId="f2937b16-87e6-4204-b769-e8d0f511c258" providerId="ADAL" clId="{67A58E6B-6DDD-4280-84DE-E1B9FBEA0BF4}" dt="2025-02-24T10:23:53.677" v="1077"/>
        <pc:sldMkLst>
          <pc:docMk/>
          <pc:sldMk cId="3376342909" sldId="480"/>
        </pc:sldMkLst>
        <pc:spChg chg="mod">
          <ac:chgData name="Azlaan Barkat" userId="f2937b16-87e6-4204-b769-e8d0f511c258" providerId="ADAL" clId="{67A58E6B-6DDD-4280-84DE-E1B9FBEA0BF4}" dt="2025-02-19T12:36:56.359" v="279"/>
          <ac:spMkLst>
            <pc:docMk/>
            <pc:sldMk cId="3376342909" sldId="480"/>
            <ac:spMk id="3" creationId="{2C3E0931-DD81-C315-F4D2-95CECC31FBE9}"/>
          </ac:spMkLst>
        </pc:spChg>
        <pc:spChg chg="mod">
          <ac:chgData name="Azlaan Barkat" userId="f2937b16-87e6-4204-b769-e8d0f511c258" providerId="ADAL" clId="{67A58E6B-6DDD-4280-84DE-E1B9FBEA0BF4}" dt="2025-02-19T12:36:56.359" v="279"/>
          <ac:spMkLst>
            <pc:docMk/>
            <pc:sldMk cId="3376342909" sldId="480"/>
            <ac:spMk id="4" creationId="{A1B450FD-9A6D-E4F3-F99E-4CD236E66FBD}"/>
          </ac:spMkLst>
        </pc:spChg>
        <pc:spChg chg="mod">
          <ac:chgData name="Azlaan Barkat" userId="f2937b16-87e6-4204-b769-e8d0f511c258" providerId="ADAL" clId="{67A58E6B-6DDD-4280-84DE-E1B9FBEA0BF4}" dt="2025-02-24T10:23:53.677" v="1077"/>
          <ac:spMkLst>
            <pc:docMk/>
            <pc:sldMk cId="3376342909" sldId="480"/>
            <ac:spMk id="5" creationId="{085D71F4-823E-A60D-5F16-AC34179CB5DE}"/>
          </ac:spMkLst>
        </pc:spChg>
        <pc:spChg chg="mod">
          <ac:chgData name="Azlaan Barkat" userId="f2937b16-87e6-4204-b769-e8d0f511c258" providerId="ADAL" clId="{67A58E6B-6DDD-4280-84DE-E1B9FBEA0BF4}" dt="2025-02-19T12:36:56.359" v="279"/>
          <ac:spMkLst>
            <pc:docMk/>
            <pc:sldMk cId="3376342909" sldId="480"/>
            <ac:spMk id="6" creationId="{15AF40E0-BC88-6C07-24CD-4FE24C11C59C}"/>
          </ac:spMkLst>
        </pc:spChg>
        <pc:spChg chg="mod">
          <ac:chgData name="Azlaan Barkat" userId="f2937b16-87e6-4204-b769-e8d0f511c258" providerId="ADAL" clId="{67A58E6B-6DDD-4280-84DE-E1B9FBEA0BF4}" dt="2025-02-19T12:36:56.359" v="279"/>
          <ac:spMkLst>
            <pc:docMk/>
            <pc:sldMk cId="3376342909" sldId="480"/>
            <ac:spMk id="7" creationId="{D4B47CD4-7CDE-A5A1-4E5A-E19E6B72F1BF}"/>
          </ac:spMkLst>
        </pc:spChg>
        <pc:spChg chg="mod">
          <ac:chgData name="Azlaan Barkat" userId="f2937b16-87e6-4204-b769-e8d0f511c258" providerId="ADAL" clId="{67A58E6B-6DDD-4280-84DE-E1B9FBEA0BF4}" dt="2025-02-19T12:36:56.359" v="279"/>
          <ac:spMkLst>
            <pc:docMk/>
            <pc:sldMk cId="3376342909" sldId="480"/>
            <ac:spMk id="8" creationId="{84C3B49B-39C6-3D73-7F2F-96B449C053DC}"/>
          </ac:spMkLst>
        </pc:spChg>
        <pc:spChg chg="mod">
          <ac:chgData name="Azlaan Barkat" userId="f2937b16-87e6-4204-b769-e8d0f511c258" providerId="ADAL" clId="{67A58E6B-6DDD-4280-84DE-E1B9FBEA0BF4}" dt="2025-02-19T12:36:56.359" v="279"/>
          <ac:spMkLst>
            <pc:docMk/>
            <pc:sldMk cId="3376342909" sldId="480"/>
            <ac:spMk id="9" creationId="{FED0F5CD-4A5E-E794-E7D1-8099F3B9267B}"/>
          </ac:spMkLst>
        </pc:spChg>
        <pc:grpChg chg="mod">
          <ac:chgData name="Azlaan Barkat" userId="f2937b16-87e6-4204-b769-e8d0f511c258" providerId="ADAL" clId="{67A58E6B-6DDD-4280-84DE-E1B9FBEA0BF4}" dt="2025-02-19T12:36:56.359" v="279"/>
          <ac:grpSpMkLst>
            <pc:docMk/>
            <pc:sldMk cId="3376342909" sldId="480"/>
            <ac:grpSpMk id="2" creationId="{6BEB3B3C-B3EA-EEA7-B19C-1F7EEF926EBA}"/>
          </ac:grpSpMkLst>
        </pc:grpChg>
      </pc:sldChg>
      <pc:sldChg chg="addSp delSp modSp mod modNotes modNotesTx">
        <pc:chgData name="Azlaan Barkat" userId="f2937b16-87e6-4204-b769-e8d0f511c258" providerId="ADAL" clId="{67A58E6B-6DDD-4280-84DE-E1B9FBEA0BF4}" dt="2025-02-25T10:14:22.198" v="1191" actId="20577"/>
        <pc:sldMkLst>
          <pc:docMk/>
          <pc:sldMk cId="3791188815" sldId="482"/>
        </pc:sldMkLst>
        <pc:spChg chg="mod">
          <ac:chgData name="Azlaan Barkat" userId="f2937b16-87e6-4204-b769-e8d0f511c258" providerId="ADAL" clId="{67A58E6B-6DDD-4280-84DE-E1B9FBEA0BF4}" dt="2025-02-19T12:36:56.359" v="279"/>
          <ac:spMkLst>
            <pc:docMk/>
            <pc:sldMk cId="3791188815" sldId="482"/>
            <ac:spMk id="60" creationId="{BCD5C6BA-E52B-4D2A-80D2-C661F844EC5B}"/>
          </ac:spMkLst>
        </pc:spChg>
        <pc:spChg chg="mod">
          <ac:chgData name="Azlaan Barkat" userId="f2937b16-87e6-4204-b769-e8d0f511c258" providerId="ADAL" clId="{67A58E6B-6DDD-4280-84DE-E1B9FBEA0BF4}" dt="2025-02-19T12:36:56.359" v="279"/>
          <ac:spMkLst>
            <pc:docMk/>
            <pc:sldMk cId="3791188815" sldId="482"/>
            <ac:spMk id="64" creationId="{445545E5-DA5A-D841-E0E5-9450A2DAC665}"/>
          </ac:spMkLst>
        </pc:spChg>
        <pc:spChg chg="mod">
          <ac:chgData name="Azlaan Barkat" userId="f2937b16-87e6-4204-b769-e8d0f511c258" providerId="ADAL" clId="{67A58E6B-6DDD-4280-84DE-E1B9FBEA0BF4}" dt="2025-02-19T12:36:56.359" v="279"/>
          <ac:spMkLst>
            <pc:docMk/>
            <pc:sldMk cId="3791188815" sldId="482"/>
            <ac:spMk id="75" creationId="{1A65B043-8477-F341-54A5-ABA046E6DCB3}"/>
          </ac:spMkLst>
        </pc:spChg>
        <pc:spChg chg="mod">
          <ac:chgData name="Azlaan Barkat" userId="f2937b16-87e6-4204-b769-e8d0f511c258" providerId="ADAL" clId="{67A58E6B-6DDD-4280-84DE-E1B9FBEA0BF4}" dt="2025-02-19T07:11:47.542" v="52" actId="1037"/>
          <ac:spMkLst>
            <pc:docMk/>
            <pc:sldMk cId="3791188815" sldId="482"/>
            <ac:spMk id="76" creationId="{9D326705-5523-9D3C-AB3B-681A7B445873}"/>
          </ac:spMkLst>
        </pc:spChg>
        <pc:spChg chg="mod">
          <ac:chgData name="Azlaan Barkat" userId="f2937b16-87e6-4204-b769-e8d0f511c258" providerId="ADAL" clId="{67A58E6B-6DDD-4280-84DE-E1B9FBEA0BF4}" dt="2025-02-19T12:36:56.359" v="279"/>
          <ac:spMkLst>
            <pc:docMk/>
            <pc:sldMk cId="3791188815" sldId="482"/>
            <ac:spMk id="81" creationId="{52613FDE-AC87-550A-9508-F5BFB0A0926A}"/>
          </ac:spMkLst>
        </pc:spChg>
        <pc:spChg chg="mod">
          <ac:chgData name="Azlaan Barkat" userId="f2937b16-87e6-4204-b769-e8d0f511c258" providerId="ADAL" clId="{67A58E6B-6DDD-4280-84DE-E1B9FBEA0BF4}" dt="2025-02-19T12:36:56.359" v="279"/>
          <ac:spMkLst>
            <pc:docMk/>
            <pc:sldMk cId="3791188815" sldId="482"/>
            <ac:spMk id="82" creationId="{609E8033-6E89-2447-D1D2-940691B7D73F}"/>
          </ac:spMkLst>
        </pc:spChg>
        <pc:spChg chg="mod">
          <ac:chgData name="Azlaan Barkat" userId="f2937b16-87e6-4204-b769-e8d0f511c258" providerId="ADAL" clId="{67A58E6B-6DDD-4280-84DE-E1B9FBEA0BF4}" dt="2025-02-19T12:36:56.359" v="279"/>
          <ac:spMkLst>
            <pc:docMk/>
            <pc:sldMk cId="3791188815" sldId="482"/>
            <ac:spMk id="83" creationId="{7519B859-C959-BF5E-C4A9-6CEE4E9C9D88}"/>
          </ac:spMkLst>
        </pc:spChg>
        <pc:spChg chg="mod">
          <ac:chgData name="Azlaan Barkat" userId="f2937b16-87e6-4204-b769-e8d0f511c258" providerId="ADAL" clId="{67A58E6B-6DDD-4280-84DE-E1B9FBEA0BF4}" dt="2025-02-19T07:11:47.542" v="52" actId="1037"/>
          <ac:spMkLst>
            <pc:docMk/>
            <pc:sldMk cId="3791188815" sldId="482"/>
            <ac:spMk id="86" creationId="{7E9D78E8-9BD9-76FC-7586-AC79DF328A54}"/>
          </ac:spMkLst>
        </pc:spChg>
        <pc:spChg chg="mod">
          <ac:chgData name="Azlaan Barkat" userId="f2937b16-87e6-4204-b769-e8d0f511c258" providerId="ADAL" clId="{67A58E6B-6DDD-4280-84DE-E1B9FBEA0BF4}" dt="2025-02-19T12:36:56.359" v="279"/>
          <ac:spMkLst>
            <pc:docMk/>
            <pc:sldMk cId="3791188815" sldId="482"/>
            <ac:spMk id="87" creationId="{38FBD69E-17DB-CD89-FCD2-7B2AC915E44D}"/>
          </ac:spMkLst>
        </pc:spChg>
        <pc:spChg chg="mod">
          <ac:chgData name="Azlaan Barkat" userId="f2937b16-87e6-4204-b769-e8d0f511c258" providerId="ADAL" clId="{67A58E6B-6DDD-4280-84DE-E1B9FBEA0BF4}" dt="2025-02-19T12:36:56.359" v="279"/>
          <ac:spMkLst>
            <pc:docMk/>
            <pc:sldMk cId="3791188815" sldId="482"/>
            <ac:spMk id="93" creationId="{AB691D49-84A1-7E04-6D3D-7EB813776FBC}"/>
          </ac:spMkLst>
        </pc:spChg>
        <pc:spChg chg="mod">
          <ac:chgData name="Azlaan Barkat" userId="f2937b16-87e6-4204-b769-e8d0f511c258" providerId="ADAL" clId="{67A58E6B-6DDD-4280-84DE-E1B9FBEA0BF4}" dt="2025-02-19T12:36:56.359" v="279"/>
          <ac:spMkLst>
            <pc:docMk/>
            <pc:sldMk cId="3791188815" sldId="482"/>
            <ac:spMk id="94" creationId="{E44F93EF-DFA6-C91B-B1A5-19E4EA21568B}"/>
          </ac:spMkLst>
        </pc:spChg>
        <pc:spChg chg="mod">
          <ac:chgData name="Azlaan Barkat" userId="f2937b16-87e6-4204-b769-e8d0f511c258" providerId="ADAL" clId="{67A58E6B-6DDD-4280-84DE-E1B9FBEA0BF4}" dt="2025-02-19T07:11:47.542" v="52" actId="1037"/>
          <ac:spMkLst>
            <pc:docMk/>
            <pc:sldMk cId="3791188815" sldId="482"/>
            <ac:spMk id="97" creationId="{1CB7032D-55BE-DA8C-09F5-D8DA84C3523D}"/>
          </ac:spMkLst>
        </pc:spChg>
        <pc:spChg chg="mod">
          <ac:chgData name="Azlaan Barkat" userId="f2937b16-87e6-4204-b769-e8d0f511c258" providerId="ADAL" clId="{67A58E6B-6DDD-4280-84DE-E1B9FBEA0BF4}" dt="2025-02-19T07:11:47.542" v="52" actId="1037"/>
          <ac:spMkLst>
            <pc:docMk/>
            <pc:sldMk cId="3791188815" sldId="482"/>
            <ac:spMk id="103" creationId="{06FF065D-E017-7AD4-0B64-C63FDD4C33C9}"/>
          </ac:spMkLst>
        </pc:spChg>
        <pc:spChg chg="mod">
          <ac:chgData name="Azlaan Barkat" userId="f2937b16-87e6-4204-b769-e8d0f511c258" providerId="ADAL" clId="{67A58E6B-6DDD-4280-84DE-E1B9FBEA0BF4}" dt="2025-02-19T12:36:56.359" v="279"/>
          <ac:spMkLst>
            <pc:docMk/>
            <pc:sldMk cId="3791188815" sldId="482"/>
            <ac:spMk id="120" creationId="{CC8C4F6D-D4B3-41CF-6B07-AC7F5F8CE5E9}"/>
          </ac:spMkLst>
        </pc:spChg>
        <pc:spChg chg="mod">
          <ac:chgData name="Azlaan Barkat" userId="f2937b16-87e6-4204-b769-e8d0f511c258" providerId="ADAL" clId="{67A58E6B-6DDD-4280-84DE-E1B9FBEA0BF4}" dt="2025-02-19T07:11:47.542" v="52" actId="1037"/>
          <ac:spMkLst>
            <pc:docMk/>
            <pc:sldMk cId="3791188815" sldId="482"/>
            <ac:spMk id="123" creationId="{2928527C-A7F2-928B-691B-E686F81BF5E8}"/>
          </ac:spMkLst>
        </pc:spChg>
        <pc:spChg chg="mod">
          <ac:chgData name="Azlaan Barkat" userId="f2937b16-87e6-4204-b769-e8d0f511c258" providerId="ADAL" clId="{67A58E6B-6DDD-4280-84DE-E1B9FBEA0BF4}" dt="2025-02-19T07:11:47.542" v="52" actId="1037"/>
          <ac:spMkLst>
            <pc:docMk/>
            <pc:sldMk cId="3791188815" sldId="482"/>
            <ac:spMk id="124" creationId="{5F8D2915-7F2C-ED5B-1D11-594561846EBD}"/>
          </ac:spMkLst>
        </pc:spChg>
      </pc:sldChg>
      <pc:sldChg chg="addSp delSp modSp del mod modNotes">
        <pc:chgData name="Azlaan Barkat" userId="f2937b16-87e6-4204-b769-e8d0f511c258" providerId="ADAL" clId="{67A58E6B-6DDD-4280-84DE-E1B9FBEA0BF4}" dt="2025-02-20T07:30:29.612" v="589" actId="2696"/>
        <pc:sldMkLst>
          <pc:docMk/>
          <pc:sldMk cId="3303031770" sldId="483"/>
        </pc:sldMkLst>
      </pc:sldChg>
      <pc:sldChg chg="modSp mod modNotes">
        <pc:chgData name="Azlaan Barkat" userId="f2937b16-87e6-4204-b769-e8d0f511c258" providerId="ADAL" clId="{67A58E6B-6DDD-4280-84DE-E1B9FBEA0BF4}" dt="2025-02-24T10:33:32.384" v="1084" actId="20577"/>
        <pc:sldMkLst>
          <pc:docMk/>
          <pc:sldMk cId="1916392066" sldId="484"/>
        </pc:sldMkLst>
        <pc:spChg chg="mod">
          <ac:chgData name="Azlaan Barkat" userId="f2937b16-87e6-4204-b769-e8d0f511c258" providerId="ADAL" clId="{67A58E6B-6DDD-4280-84DE-E1B9FBEA0BF4}" dt="2025-02-19T12:36:56.359" v="279"/>
          <ac:spMkLst>
            <pc:docMk/>
            <pc:sldMk cId="1916392066" sldId="484"/>
            <ac:spMk id="3" creationId="{B0F21BE7-8776-0A0C-8DF7-0628802E80AA}"/>
          </ac:spMkLst>
        </pc:spChg>
        <pc:spChg chg="mod">
          <ac:chgData name="Azlaan Barkat" userId="f2937b16-87e6-4204-b769-e8d0f511c258" providerId="ADAL" clId="{67A58E6B-6DDD-4280-84DE-E1B9FBEA0BF4}" dt="2025-02-19T12:36:56.359" v="279"/>
          <ac:spMkLst>
            <pc:docMk/>
            <pc:sldMk cId="1916392066" sldId="484"/>
            <ac:spMk id="4" creationId="{7B5F1101-D9C4-9D37-092C-E039AC603DFD}"/>
          </ac:spMkLst>
        </pc:spChg>
        <pc:spChg chg="mod">
          <ac:chgData name="Azlaan Barkat" userId="f2937b16-87e6-4204-b769-e8d0f511c258" providerId="ADAL" clId="{67A58E6B-6DDD-4280-84DE-E1B9FBEA0BF4}" dt="2025-02-19T12:36:56.359" v="279"/>
          <ac:spMkLst>
            <pc:docMk/>
            <pc:sldMk cId="1916392066" sldId="484"/>
            <ac:spMk id="5" creationId="{27B40381-8B91-A224-B375-E90CCB9416BA}"/>
          </ac:spMkLst>
        </pc:spChg>
        <pc:spChg chg="mod">
          <ac:chgData name="Azlaan Barkat" userId="f2937b16-87e6-4204-b769-e8d0f511c258" providerId="ADAL" clId="{67A58E6B-6DDD-4280-84DE-E1B9FBEA0BF4}" dt="2025-02-24T10:33:32.384" v="1084" actId="20577"/>
          <ac:spMkLst>
            <pc:docMk/>
            <pc:sldMk cId="1916392066" sldId="484"/>
            <ac:spMk id="6" creationId="{1F85106C-D1CC-0D70-DC78-949659AF0D44}"/>
          </ac:spMkLst>
        </pc:spChg>
        <pc:spChg chg="mod">
          <ac:chgData name="Azlaan Barkat" userId="f2937b16-87e6-4204-b769-e8d0f511c258" providerId="ADAL" clId="{67A58E6B-6DDD-4280-84DE-E1B9FBEA0BF4}" dt="2025-02-19T12:36:56.359" v="279"/>
          <ac:spMkLst>
            <pc:docMk/>
            <pc:sldMk cId="1916392066" sldId="484"/>
            <ac:spMk id="7" creationId="{13B1AE01-F1CA-1520-10B5-267A320F5998}"/>
          </ac:spMkLst>
        </pc:spChg>
        <pc:spChg chg="mod">
          <ac:chgData name="Azlaan Barkat" userId="f2937b16-87e6-4204-b769-e8d0f511c258" providerId="ADAL" clId="{67A58E6B-6DDD-4280-84DE-E1B9FBEA0BF4}" dt="2025-02-19T12:36:56.359" v="279"/>
          <ac:spMkLst>
            <pc:docMk/>
            <pc:sldMk cId="1916392066" sldId="484"/>
            <ac:spMk id="8" creationId="{2AABD562-6A99-D4C3-D6EA-4B6F9C694360}"/>
          </ac:spMkLst>
        </pc:spChg>
        <pc:spChg chg="mod">
          <ac:chgData name="Azlaan Barkat" userId="f2937b16-87e6-4204-b769-e8d0f511c258" providerId="ADAL" clId="{67A58E6B-6DDD-4280-84DE-E1B9FBEA0BF4}" dt="2025-02-19T12:36:56.359" v="279"/>
          <ac:spMkLst>
            <pc:docMk/>
            <pc:sldMk cId="1916392066" sldId="484"/>
            <ac:spMk id="9" creationId="{8324110D-1E61-A6BB-1DD1-A403638B59A0}"/>
          </ac:spMkLst>
        </pc:spChg>
        <pc:grpChg chg="mod">
          <ac:chgData name="Azlaan Barkat" userId="f2937b16-87e6-4204-b769-e8d0f511c258" providerId="ADAL" clId="{67A58E6B-6DDD-4280-84DE-E1B9FBEA0BF4}" dt="2025-02-19T12:36:56.359" v="279"/>
          <ac:grpSpMkLst>
            <pc:docMk/>
            <pc:sldMk cId="1916392066" sldId="484"/>
            <ac:grpSpMk id="2" creationId="{890A423E-8C57-DF4C-3706-B5878385A302}"/>
          </ac:grpSpMkLst>
        </pc:grpChg>
      </pc:sldChg>
      <pc:sldChg chg="addSp delSp modSp mod modNotes modNotesTx">
        <pc:chgData name="Azlaan Barkat" userId="f2937b16-87e6-4204-b769-e8d0f511c258" providerId="ADAL" clId="{67A58E6B-6DDD-4280-84DE-E1B9FBEA0BF4}" dt="2025-02-20T10:12:11.183" v="640"/>
        <pc:sldMkLst>
          <pc:docMk/>
          <pc:sldMk cId="3839945307" sldId="485"/>
        </pc:sldMkLst>
        <pc:spChg chg="mod">
          <ac:chgData name="Azlaan Barkat" userId="f2937b16-87e6-4204-b769-e8d0f511c258" providerId="ADAL" clId="{67A58E6B-6DDD-4280-84DE-E1B9FBEA0BF4}" dt="2025-02-19T12:36:56.359" v="279"/>
          <ac:spMkLst>
            <pc:docMk/>
            <pc:sldMk cId="3839945307" sldId="485"/>
            <ac:spMk id="9" creationId="{A1D085A9-7CC2-3E5C-7533-2CBC688439B4}"/>
          </ac:spMkLst>
        </pc:spChg>
        <pc:spChg chg="mod">
          <ac:chgData name="Azlaan Barkat" userId="f2937b16-87e6-4204-b769-e8d0f511c258" providerId="ADAL" clId="{67A58E6B-6DDD-4280-84DE-E1B9FBEA0BF4}" dt="2025-02-19T12:36:56.359" v="279"/>
          <ac:spMkLst>
            <pc:docMk/>
            <pc:sldMk cId="3839945307" sldId="485"/>
            <ac:spMk id="13" creationId="{8B37B36F-9D8E-7FF5-82F7-62B2C7EF410D}"/>
          </ac:spMkLst>
        </pc:spChg>
        <pc:spChg chg="mod">
          <ac:chgData name="Azlaan Barkat" userId="f2937b16-87e6-4204-b769-e8d0f511c258" providerId="ADAL" clId="{67A58E6B-6DDD-4280-84DE-E1B9FBEA0BF4}" dt="2025-02-19T12:36:56.359" v="279"/>
          <ac:spMkLst>
            <pc:docMk/>
            <pc:sldMk cId="3839945307" sldId="485"/>
            <ac:spMk id="14" creationId="{0DDE83BA-BA3B-1703-D411-17705F5C445E}"/>
          </ac:spMkLst>
        </pc:spChg>
        <pc:spChg chg="mod">
          <ac:chgData name="Azlaan Barkat" userId="f2937b16-87e6-4204-b769-e8d0f511c258" providerId="ADAL" clId="{67A58E6B-6DDD-4280-84DE-E1B9FBEA0BF4}" dt="2025-02-19T12:36:56.359" v="279"/>
          <ac:spMkLst>
            <pc:docMk/>
            <pc:sldMk cId="3839945307" sldId="485"/>
            <ac:spMk id="18" creationId="{95E88E05-2B9F-C58F-E087-6819E43D05EC}"/>
          </ac:spMkLst>
        </pc:spChg>
        <pc:spChg chg="mod">
          <ac:chgData name="Azlaan Barkat" userId="f2937b16-87e6-4204-b769-e8d0f511c258" providerId="ADAL" clId="{67A58E6B-6DDD-4280-84DE-E1B9FBEA0BF4}" dt="2025-02-19T12:36:56.359" v="279"/>
          <ac:spMkLst>
            <pc:docMk/>
            <pc:sldMk cId="3839945307" sldId="485"/>
            <ac:spMk id="21" creationId="{8263838F-BA85-5220-BC7F-A18BD644E6D8}"/>
          </ac:spMkLst>
        </pc:spChg>
        <pc:spChg chg="mod">
          <ac:chgData name="Azlaan Barkat" userId="f2937b16-87e6-4204-b769-e8d0f511c258" providerId="ADAL" clId="{67A58E6B-6DDD-4280-84DE-E1B9FBEA0BF4}" dt="2025-02-19T12:36:56.359" v="279"/>
          <ac:spMkLst>
            <pc:docMk/>
            <pc:sldMk cId="3839945307" sldId="485"/>
            <ac:spMk id="24" creationId="{D5238278-8BB3-AC19-15BF-24DF8E3A69F8}"/>
          </ac:spMkLst>
        </pc:spChg>
        <pc:spChg chg="mod">
          <ac:chgData name="Azlaan Barkat" userId="f2937b16-87e6-4204-b769-e8d0f511c258" providerId="ADAL" clId="{67A58E6B-6DDD-4280-84DE-E1B9FBEA0BF4}" dt="2025-02-19T12:36:56.359" v="279"/>
          <ac:spMkLst>
            <pc:docMk/>
            <pc:sldMk cId="3839945307" sldId="485"/>
            <ac:spMk id="27" creationId="{34E30ED9-CA07-968F-47D0-F577F7658BAF}"/>
          </ac:spMkLst>
        </pc:spChg>
        <pc:spChg chg="mod">
          <ac:chgData name="Azlaan Barkat" userId="f2937b16-87e6-4204-b769-e8d0f511c258" providerId="ADAL" clId="{67A58E6B-6DDD-4280-84DE-E1B9FBEA0BF4}" dt="2025-02-19T12:36:56.359" v="279"/>
          <ac:spMkLst>
            <pc:docMk/>
            <pc:sldMk cId="3839945307" sldId="485"/>
            <ac:spMk id="30" creationId="{D406C73D-0081-F746-BCF8-9DEE8459573B}"/>
          </ac:spMkLst>
        </pc:spChg>
        <pc:spChg chg="mod">
          <ac:chgData name="Azlaan Barkat" userId="f2937b16-87e6-4204-b769-e8d0f511c258" providerId="ADAL" clId="{67A58E6B-6DDD-4280-84DE-E1B9FBEA0BF4}" dt="2025-02-20T10:10:26.348" v="619"/>
          <ac:spMkLst>
            <pc:docMk/>
            <pc:sldMk cId="3839945307" sldId="485"/>
            <ac:spMk id="32" creationId="{67C047A7-C46E-983E-913C-15CEA4AD41FB}"/>
          </ac:spMkLst>
        </pc:spChg>
        <pc:spChg chg="mod">
          <ac:chgData name="Azlaan Barkat" userId="f2937b16-87e6-4204-b769-e8d0f511c258" providerId="ADAL" clId="{67A58E6B-6DDD-4280-84DE-E1B9FBEA0BF4}" dt="2025-02-20T10:09:13.905" v="614" actId="1076"/>
          <ac:spMkLst>
            <pc:docMk/>
            <pc:sldMk cId="3839945307" sldId="485"/>
            <ac:spMk id="33" creationId="{36AB6F7F-1847-B9A7-6C49-D1D38F29F126}"/>
          </ac:spMkLst>
        </pc:spChg>
        <pc:spChg chg="mod">
          <ac:chgData name="Azlaan Barkat" userId="f2937b16-87e6-4204-b769-e8d0f511c258" providerId="ADAL" clId="{67A58E6B-6DDD-4280-84DE-E1B9FBEA0BF4}" dt="2025-02-20T10:09:37.527" v="616" actId="14100"/>
          <ac:spMkLst>
            <pc:docMk/>
            <pc:sldMk cId="3839945307" sldId="485"/>
            <ac:spMk id="34" creationId="{BF7C8BCE-DD33-0576-68A4-EB6DB89A1C58}"/>
          </ac:spMkLst>
        </pc:spChg>
        <pc:spChg chg="mod">
          <ac:chgData name="Azlaan Barkat" userId="f2937b16-87e6-4204-b769-e8d0f511c258" providerId="ADAL" clId="{67A58E6B-6DDD-4280-84DE-E1B9FBEA0BF4}" dt="2025-02-20T10:08:36.616" v="607"/>
          <ac:spMkLst>
            <pc:docMk/>
            <pc:sldMk cId="3839945307" sldId="485"/>
            <ac:spMk id="35" creationId="{74830F35-E4FA-9E08-969E-B90BB1FD5796}"/>
          </ac:spMkLst>
        </pc:spChg>
        <pc:spChg chg="mod">
          <ac:chgData name="Azlaan Barkat" userId="f2937b16-87e6-4204-b769-e8d0f511c258" providerId="ADAL" clId="{67A58E6B-6DDD-4280-84DE-E1B9FBEA0BF4}" dt="2025-02-20T10:10:10.551" v="618" actId="14100"/>
          <ac:spMkLst>
            <pc:docMk/>
            <pc:sldMk cId="3839945307" sldId="485"/>
            <ac:spMk id="36" creationId="{148D9F40-1B68-E7A8-04C6-31AF93AA865F}"/>
          </ac:spMkLst>
        </pc:spChg>
      </pc:sldChg>
      <pc:sldChg chg="addSp delSp modSp del mod modNotes">
        <pc:chgData name="Azlaan Barkat" userId="f2937b16-87e6-4204-b769-e8d0f511c258" providerId="ADAL" clId="{67A58E6B-6DDD-4280-84DE-E1B9FBEA0BF4}" dt="2025-02-20T07:30:34.502" v="590" actId="2696"/>
        <pc:sldMkLst>
          <pc:docMk/>
          <pc:sldMk cId="748663053" sldId="486"/>
        </pc:sldMkLst>
      </pc:sldChg>
      <pc:sldChg chg="modSp mod modNotes">
        <pc:chgData name="Azlaan Barkat" userId="f2937b16-87e6-4204-b769-e8d0f511c258" providerId="ADAL" clId="{67A58E6B-6DDD-4280-84DE-E1B9FBEA0BF4}" dt="2025-02-24T10:32:09.459" v="1081"/>
        <pc:sldMkLst>
          <pc:docMk/>
          <pc:sldMk cId="3224305619" sldId="487"/>
        </pc:sldMkLst>
        <pc:spChg chg="mod">
          <ac:chgData name="Azlaan Barkat" userId="f2937b16-87e6-4204-b769-e8d0f511c258" providerId="ADAL" clId="{67A58E6B-6DDD-4280-84DE-E1B9FBEA0BF4}" dt="2025-02-19T12:36:56.359" v="279"/>
          <ac:spMkLst>
            <pc:docMk/>
            <pc:sldMk cId="3224305619" sldId="487"/>
            <ac:spMk id="3" creationId="{D84C5728-BFFE-B42B-B099-D87A2BAA1326}"/>
          </ac:spMkLst>
        </pc:spChg>
        <pc:spChg chg="mod">
          <ac:chgData name="Azlaan Barkat" userId="f2937b16-87e6-4204-b769-e8d0f511c258" providerId="ADAL" clId="{67A58E6B-6DDD-4280-84DE-E1B9FBEA0BF4}" dt="2025-02-19T12:36:56.359" v="279"/>
          <ac:spMkLst>
            <pc:docMk/>
            <pc:sldMk cId="3224305619" sldId="487"/>
            <ac:spMk id="4" creationId="{E1994D4D-3A61-1931-0F8F-2371F14CF2F2}"/>
          </ac:spMkLst>
        </pc:spChg>
        <pc:spChg chg="mod">
          <ac:chgData name="Azlaan Barkat" userId="f2937b16-87e6-4204-b769-e8d0f511c258" providerId="ADAL" clId="{67A58E6B-6DDD-4280-84DE-E1B9FBEA0BF4}" dt="2025-02-19T12:36:56.359" v="279"/>
          <ac:spMkLst>
            <pc:docMk/>
            <pc:sldMk cId="3224305619" sldId="487"/>
            <ac:spMk id="5" creationId="{BA0CBFD4-F31C-A5CD-7695-00D3B72510BC}"/>
          </ac:spMkLst>
        </pc:spChg>
        <pc:spChg chg="mod">
          <ac:chgData name="Azlaan Barkat" userId="f2937b16-87e6-4204-b769-e8d0f511c258" providerId="ADAL" clId="{67A58E6B-6DDD-4280-84DE-E1B9FBEA0BF4}" dt="2025-02-24T10:32:09.459" v="1081"/>
          <ac:spMkLst>
            <pc:docMk/>
            <pc:sldMk cId="3224305619" sldId="487"/>
            <ac:spMk id="6" creationId="{57981A2A-F1F9-A34B-64F3-154566059644}"/>
          </ac:spMkLst>
        </pc:spChg>
        <pc:spChg chg="mod">
          <ac:chgData name="Azlaan Barkat" userId="f2937b16-87e6-4204-b769-e8d0f511c258" providerId="ADAL" clId="{67A58E6B-6DDD-4280-84DE-E1B9FBEA0BF4}" dt="2025-02-20T10:30:07.208" v="699" actId="20577"/>
          <ac:spMkLst>
            <pc:docMk/>
            <pc:sldMk cId="3224305619" sldId="487"/>
            <ac:spMk id="7" creationId="{39B7562F-5176-6EE9-7152-5333A6F05106}"/>
          </ac:spMkLst>
        </pc:spChg>
        <pc:spChg chg="mod">
          <ac:chgData name="Azlaan Barkat" userId="f2937b16-87e6-4204-b769-e8d0f511c258" providerId="ADAL" clId="{67A58E6B-6DDD-4280-84DE-E1B9FBEA0BF4}" dt="2025-02-19T12:36:56.359" v="279"/>
          <ac:spMkLst>
            <pc:docMk/>
            <pc:sldMk cId="3224305619" sldId="487"/>
            <ac:spMk id="8" creationId="{F2586E1B-1B78-7915-6A12-49A03FC84CCC}"/>
          </ac:spMkLst>
        </pc:spChg>
        <pc:spChg chg="mod">
          <ac:chgData name="Azlaan Barkat" userId="f2937b16-87e6-4204-b769-e8d0f511c258" providerId="ADAL" clId="{67A58E6B-6DDD-4280-84DE-E1B9FBEA0BF4}" dt="2025-02-19T12:36:56.359" v="279"/>
          <ac:spMkLst>
            <pc:docMk/>
            <pc:sldMk cId="3224305619" sldId="487"/>
            <ac:spMk id="9" creationId="{ED59BAC9-1B1E-1AE5-5B4C-752CD334BD87}"/>
          </ac:spMkLst>
        </pc:spChg>
        <pc:grpChg chg="mod">
          <ac:chgData name="Azlaan Barkat" userId="f2937b16-87e6-4204-b769-e8d0f511c258" providerId="ADAL" clId="{67A58E6B-6DDD-4280-84DE-E1B9FBEA0BF4}" dt="2025-02-19T12:36:56.359" v="279"/>
          <ac:grpSpMkLst>
            <pc:docMk/>
            <pc:sldMk cId="3224305619" sldId="487"/>
            <ac:grpSpMk id="2" creationId="{897E883A-D90E-2894-7EB3-E77D606336FF}"/>
          </ac:grpSpMkLst>
        </pc:grpChg>
      </pc:sldChg>
      <pc:sldChg chg="addSp delSp modSp mod modNotes modNotesTx">
        <pc:chgData name="Azlaan Barkat" userId="f2937b16-87e6-4204-b769-e8d0f511c258" providerId="ADAL" clId="{67A58E6B-6DDD-4280-84DE-E1B9FBEA0BF4}" dt="2025-02-25T10:14:38.715" v="1195" actId="20577"/>
        <pc:sldMkLst>
          <pc:docMk/>
          <pc:sldMk cId="1928815123" sldId="488"/>
        </pc:sldMkLst>
        <pc:spChg chg="mod">
          <ac:chgData name="Azlaan Barkat" userId="f2937b16-87e6-4204-b769-e8d0f511c258" providerId="ADAL" clId="{67A58E6B-6DDD-4280-84DE-E1B9FBEA0BF4}" dt="2025-02-19T12:36:56.359" v="279"/>
          <ac:spMkLst>
            <pc:docMk/>
            <pc:sldMk cId="1928815123" sldId="488"/>
            <ac:spMk id="9" creationId="{6F6BD8BD-9796-882A-ED88-8D085C502EE1}"/>
          </ac:spMkLst>
        </pc:spChg>
        <pc:spChg chg="mod">
          <ac:chgData name="Azlaan Barkat" userId="f2937b16-87e6-4204-b769-e8d0f511c258" providerId="ADAL" clId="{67A58E6B-6DDD-4280-84DE-E1B9FBEA0BF4}" dt="2025-02-20T10:20:57.169" v="666"/>
          <ac:spMkLst>
            <pc:docMk/>
            <pc:sldMk cId="1928815123" sldId="488"/>
            <ac:spMk id="38" creationId="{6D7A42FC-D526-3DF7-475A-C0F3A6AC048D}"/>
          </ac:spMkLst>
        </pc:spChg>
        <pc:spChg chg="mod">
          <ac:chgData name="Azlaan Barkat" userId="f2937b16-87e6-4204-b769-e8d0f511c258" providerId="ADAL" clId="{67A58E6B-6DDD-4280-84DE-E1B9FBEA0BF4}" dt="2025-02-19T12:36:56.359" v="279"/>
          <ac:spMkLst>
            <pc:docMk/>
            <pc:sldMk cId="1928815123" sldId="488"/>
            <ac:spMk id="39" creationId="{6616CC77-C8CC-5617-2EDB-8554FF40B959}"/>
          </ac:spMkLst>
        </pc:spChg>
        <pc:spChg chg="mod">
          <ac:chgData name="Azlaan Barkat" userId="f2937b16-87e6-4204-b769-e8d0f511c258" providerId="ADAL" clId="{67A58E6B-6DDD-4280-84DE-E1B9FBEA0BF4}" dt="2025-02-20T10:21:52.430" v="667"/>
          <ac:spMkLst>
            <pc:docMk/>
            <pc:sldMk cId="1928815123" sldId="488"/>
            <ac:spMk id="42" creationId="{E2D77A13-3456-5F12-173C-2A1AF387E1B5}"/>
          </ac:spMkLst>
        </pc:spChg>
        <pc:spChg chg="mod">
          <ac:chgData name="Azlaan Barkat" userId="f2937b16-87e6-4204-b769-e8d0f511c258" providerId="ADAL" clId="{67A58E6B-6DDD-4280-84DE-E1B9FBEA0BF4}" dt="2025-02-19T07:15:13.662" v="144" actId="1035"/>
          <ac:spMkLst>
            <pc:docMk/>
            <pc:sldMk cId="1928815123" sldId="488"/>
            <ac:spMk id="44" creationId="{E552A7FE-4895-9E31-0691-D09377F43942}"/>
          </ac:spMkLst>
        </pc:spChg>
        <pc:spChg chg="mod">
          <ac:chgData name="Azlaan Barkat" userId="f2937b16-87e6-4204-b769-e8d0f511c258" providerId="ADAL" clId="{67A58E6B-6DDD-4280-84DE-E1B9FBEA0BF4}" dt="2025-02-19T12:36:56.359" v="279"/>
          <ac:spMkLst>
            <pc:docMk/>
            <pc:sldMk cId="1928815123" sldId="488"/>
            <ac:spMk id="46" creationId="{61D59579-8E6B-B857-626B-8F36070DC060}"/>
          </ac:spMkLst>
        </pc:spChg>
        <pc:spChg chg="mod">
          <ac:chgData name="Azlaan Barkat" userId="f2937b16-87e6-4204-b769-e8d0f511c258" providerId="ADAL" clId="{67A58E6B-6DDD-4280-84DE-E1B9FBEA0BF4}" dt="2025-02-19T12:36:56.359" v="279"/>
          <ac:spMkLst>
            <pc:docMk/>
            <pc:sldMk cId="1928815123" sldId="488"/>
            <ac:spMk id="47" creationId="{C8E120F1-A736-4DB3-74D5-88A75618C53E}"/>
          </ac:spMkLst>
        </pc:spChg>
        <pc:spChg chg="mod">
          <ac:chgData name="Azlaan Barkat" userId="f2937b16-87e6-4204-b769-e8d0f511c258" providerId="ADAL" clId="{67A58E6B-6DDD-4280-84DE-E1B9FBEA0BF4}" dt="2025-02-19T12:36:56.359" v="279"/>
          <ac:spMkLst>
            <pc:docMk/>
            <pc:sldMk cId="1928815123" sldId="488"/>
            <ac:spMk id="50" creationId="{D598182F-304D-3026-11D5-D5E0CC3443A9}"/>
          </ac:spMkLst>
        </pc:spChg>
        <pc:spChg chg="mod">
          <ac:chgData name="Azlaan Barkat" userId="f2937b16-87e6-4204-b769-e8d0f511c258" providerId="ADAL" clId="{67A58E6B-6DDD-4280-84DE-E1B9FBEA0BF4}" dt="2025-02-19T12:36:56.359" v="279"/>
          <ac:spMkLst>
            <pc:docMk/>
            <pc:sldMk cId="1928815123" sldId="488"/>
            <ac:spMk id="52" creationId="{C974CE53-319A-C82F-49DD-3525E39326B6}"/>
          </ac:spMkLst>
        </pc:spChg>
        <pc:spChg chg="mod">
          <ac:chgData name="Azlaan Barkat" userId="f2937b16-87e6-4204-b769-e8d0f511c258" providerId="ADAL" clId="{67A58E6B-6DDD-4280-84DE-E1B9FBEA0BF4}" dt="2025-02-19T12:36:56.359" v="279"/>
          <ac:spMkLst>
            <pc:docMk/>
            <pc:sldMk cId="1928815123" sldId="488"/>
            <ac:spMk id="55" creationId="{8EB3ECC4-DE43-59C7-3733-F5FBA57F1910}"/>
          </ac:spMkLst>
        </pc:spChg>
        <pc:spChg chg="mod">
          <ac:chgData name="Azlaan Barkat" userId="f2937b16-87e6-4204-b769-e8d0f511c258" providerId="ADAL" clId="{67A58E6B-6DDD-4280-84DE-E1B9FBEA0BF4}" dt="2025-02-19T12:36:56.359" v="279"/>
          <ac:spMkLst>
            <pc:docMk/>
            <pc:sldMk cId="1928815123" sldId="488"/>
            <ac:spMk id="56" creationId="{ED3022E4-B282-2BC6-BFA2-DD8C8DD9A9C7}"/>
          </ac:spMkLst>
        </pc:spChg>
      </pc:sldChg>
      <pc:sldChg chg="addSp delSp modSp del mod modNotes">
        <pc:chgData name="Azlaan Barkat" userId="f2937b16-87e6-4204-b769-e8d0f511c258" providerId="ADAL" clId="{67A58E6B-6DDD-4280-84DE-E1B9FBEA0BF4}" dt="2025-02-20T07:30:39.410" v="591" actId="2696"/>
        <pc:sldMkLst>
          <pc:docMk/>
          <pc:sldMk cId="798194866" sldId="490"/>
        </pc:sldMkLst>
      </pc:sldChg>
      <pc:sldChg chg="modSp mod modCm modNotes">
        <pc:chgData name="Azlaan Barkat" userId="f2937b16-87e6-4204-b769-e8d0f511c258" providerId="ADAL" clId="{67A58E6B-6DDD-4280-84DE-E1B9FBEA0BF4}" dt="2025-02-24T10:29:39.191" v="1080" actId="20577"/>
        <pc:sldMkLst>
          <pc:docMk/>
          <pc:sldMk cId="2995223153" sldId="491"/>
        </pc:sldMkLst>
        <pc:spChg chg="mod">
          <ac:chgData name="Azlaan Barkat" userId="f2937b16-87e6-4204-b769-e8d0f511c258" providerId="ADAL" clId="{67A58E6B-6DDD-4280-84DE-E1B9FBEA0BF4}" dt="2025-02-19T12:36:56.359" v="279"/>
          <ac:spMkLst>
            <pc:docMk/>
            <pc:sldMk cId="2995223153" sldId="491"/>
            <ac:spMk id="3" creationId="{146D2487-57C6-BF3A-C8C3-9B997713F710}"/>
          </ac:spMkLst>
        </pc:spChg>
        <pc:spChg chg="mod">
          <ac:chgData name="Azlaan Barkat" userId="f2937b16-87e6-4204-b769-e8d0f511c258" providerId="ADAL" clId="{67A58E6B-6DDD-4280-84DE-E1B9FBEA0BF4}" dt="2025-02-19T12:36:56.359" v="279"/>
          <ac:spMkLst>
            <pc:docMk/>
            <pc:sldMk cId="2995223153" sldId="491"/>
            <ac:spMk id="4" creationId="{07E41DDD-9DB4-95AA-0997-FB67A53BB74A}"/>
          </ac:spMkLst>
        </pc:spChg>
        <pc:spChg chg="mod">
          <ac:chgData name="Azlaan Barkat" userId="f2937b16-87e6-4204-b769-e8d0f511c258" providerId="ADAL" clId="{67A58E6B-6DDD-4280-84DE-E1B9FBEA0BF4}" dt="2025-02-24T10:26:22.418" v="1078"/>
          <ac:spMkLst>
            <pc:docMk/>
            <pc:sldMk cId="2995223153" sldId="491"/>
            <ac:spMk id="5" creationId="{31F0C349-6BD0-DDDE-A0DF-7D8728302DF5}"/>
          </ac:spMkLst>
        </pc:spChg>
        <pc:spChg chg="mod">
          <ac:chgData name="Azlaan Barkat" userId="f2937b16-87e6-4204-b769-e8d0f511c258" providerId="ADAL" clId="{67A58E6B-6DDD-4280-84DE-E1B9FBEA0BF4}" dt="2025-02-24T10:29:39.191" v="1080" actId="20577"/>
          <ac:spMkLst>
            <pc:docMk/>
            <pc:sldMk cId="2995223153" sldId="491"/>
            <ac:spMk id="6" creationId="{D6AC1D14-381F-81DA-FCF4-A10EE4D19617}"/>
          </ac:spMkLst>
        </pc:spChg>
        <pc:spChg chg="mod">
          <ac:chgData name="Azlaan Barkat" userId="f2937b16-87e6-4204-b769-e8d0f511c258" providerId="ADAL" clId="{67A58E6B-6DDD-4280-84DE-E1B9FBEA0BF4}" dt="2025-02-19T12:36:56.359" v="279"/>
          <ac:spMkLst>
            <pc:docMk/>
            <pc:sldMk cId="2995223153" sldId="491"/>
            <ac:spMk id="7" creationId="{8B409AAC-A139-7132-49AC-EE3C3A96B497}"/>
          </ac:spMkLst>
        </pc:spChg>
        <pc:spChg chg="mod">
          <ac:chgData name="Azlaan Barkat" userId="f2937b16-87e6-4204-b769-e8d0f511c258" providerId="ADAL" clId="{67A58E6B-6DDD-4280-84DE-E1B9FBEA0BF4}" dt="2025-02-19T12:36:56.359" v="279"/>
          <ac:spMkLst>
            <pc:docMk/>
            <pc:sldMk cId="2995223153" sldId="491"/>
            <ac:spMk id="8" creationId="{D704856E-22B2-478B-1973-3EB917CA0964}"/>
          </ac:spMkLst>
        </pc:spChg>
        <pc:spChg chg="mod">
          <ac:chgData name="Azlaan Barkat" userId="f2937b16-87e6-4204-b769-e8d0f511c258" providerId="ADAL" clId="{67A58E6B-6DDD-4280-84DE-E1B9FBEA0BF4}" dt="2025-02-19T12:36:56.359" v="279"/>
          <ac:spMkLst>
            <pc:docMk/>
            <pc:sldMk cId="2995223153" sldId="491"/>
            <ac:spMk id="9" creationId="{4C0BCD0D-BB3E-042A-39AD-9E26997F2BD4}"/>
          </ac:spMkLst>
        </pc:spChg>
        <pc:grpChg chg="mod">
          <ac:chgData name="Azlaan Barkat" userId="f2937b16-87e6-4204-b769-e8d0f511c258" providerId="ADAL" clId="{67A58E6B-6DDD-4280-84DE-E1B9FBEA0BF4}" dt="2025-02-19T12:36:56.359" v="279"/>
          <ac:grpSpMkLst>
            <pc:docMk/>
            <pc:sldMk cId="2995223153" sldId="491"/>
            <ac:grpSpMk id="2" creationId="{16EE1DC2-8AC2-B893-EAA8-FF95307E4B5A}"/>
          </ac:grpSpMkLst>
        </pc:grpChg>
        <pc:extLst>
          <p:ext xmlns:p="http://schemas.openxmlformats.org/presentationml/2006/main" uri="{D6D511B9-2390-475A-947B-AFAB55BFBCF1}">
            <pc226:cmChg xmlns:pc226="http://schemas.microsoft.com/office/powerpoint/2022/06/main/command" chg="mod">
              <pc226:chgData name="Azlaan Barkat" userId="f2937b16-87e6-4204-b769-e8d0f511c258" providerId="ADAL" clId="{67A58E6B-6DDD-4280-84DE-E1B9FBEA0BF4}" dt="2025-02-24T10:29:39.191" v="1080" actId="20577"/>
              <pc2:cmMkLst xmlns:pc2="http://schemas.microsoft.com/office/powerpoint/2019/9/main/command">
                <pc:docMk/>
                <pc:sldMk cId="2995223153" sldId="491"/>
                <pc2:cmMk id="{CB3AAE2B-825A-4661-BADD-E8F710C624CB}"/>
              </pc2:cmMkLst>
            </pc226:cmChg>
          </p:ext>
        </pc:extLst>
      </pc:sldChg>
      <pc:sldChg chg="addSp delSp modSp del mod chgLayout">
        <pc:chgData name="Azlaan Barkat" userId="f2937b16-87e6-4204-b769-e8d0f511c258" providerId="ADAL" clId="{67A58E6B-6DDD-4280-84DE-E1B9FBEA0BF4}" dt="2025-02-20T11:22:00.266" v="766" actId="2696"/>
        <pc:sldMkLst>
          <pc:docMk/>
          <pc:sldMk cId="3354266730" sldId="492"/>
        </pc:sldMkLst>
      </pc:sldChg>
      <pc:sldChg chg="new del">
        <pc:chgData name="Azlaan Barkat" userId="f2937b16-87e6-4204-b769-e8d0f511c258" providerId="ADAL" clId="{67A58E6B-6DDD-4280-84DE-E1B9FBEA0BF4}" dt="2025-02-20T11:20:55.715" v="764" actId="2696"/>
        <pc:sldMkLst>
          <pc:docMk/>
          <pc:sldMk cId="701987962" sldId="493"/>
        </pc:sldMkLst>
      </pc:sldChg>
      <pc:sldChg chg="new del">
        <pc:chgData name="Azlaan Barkat" userId="f2937b16-87e6-4204-b769-e8d0f511c258" providerId="ADAL" clId="{67A58E6B-6DDD-4280-84DE-E1B9FBEA0BF4}" dt="2025-02-19T07:29:44.496" v="166" actId="2696"/>
        <pc:sldMkLst>
          <pc:docMk/>
          <pc:sldMk cId="1506124773" sldId="493"/>
        </pc:sldMkLst>
      </pc:sldChg>
      <pc:sldMasterChg chg="modSp modSldLayout">
        <pc:chgData name="Azlaan Barkat" userId="f2937b16-87e6-4204-b769-e8d0f511c258" providerId="ADAL" clId="{67A58E6B-6DDD-4280-84DE-E1B9FBEA0BF4}" dt="2025-02-19T12:36:56.359" v="279"/>
        <pc:sldMasterMkLst>
          <pc:docMk/>
          <pc:sldMasterMk cId="3368593342" sldId="2147483673"/>
        </pc:sldMasterMkLst>
        <pc:spChg chg="mod">
          <ac:chgData name="Azlaan Barkat" userId="f2937b16-87e6-4204-b769-e8d0f511c258" providerId="ADAL" clId="{67A58E6B-6DDD-4280-84DE-E1B9FBEA0BF4}" dt="2025-02-19T12:36:56.359" v="279"/>
          <ac:spMkLst>
            <pc:docMk/>
            <pc:sldMasterMk cId="3368593342" sldId="2147483673"/>
            <ac:spMk id="8" creationId="{B8547DCB-0B93-88B9-E345-AFD101D616BF}"/>
          </ac:spMkLst>
        </pc:spChg>
        <pc:spChg chg="mod">
          <ac:chgData name="Azlaan Barkat" userId="f2937b16-87e6-4204-b769-e8d0f511c258" providerId="ADAL" clId="{67A58E6B-6DDD-4280-84DE-E1B9FBEA0BF4}" dt="2025-02-19T12:36:56.359" v="279"/>
          <ac:spMkLst>
            <pc:docMk/>
            <pc:sldMasterMk cId="3368593342" sldId="2147483673"/>
            <ac:spMk id="9" creationId="{4140D4C3-76A5-7AB4-F1FA-F4CE290D17B5}"/>
          </ac:spMkLst>
        </pc:spChg>
        <pc:picChg chg="mod">
          <ac:chgData name="Azlaan Barkat" userId="f2937b16-87e6-4204-b769-e8d0f511c258" providerId="ADAL" clId="{67A58E6B-6DDD-4280-84DE-E1B9FBEA0BF4}" dt="2025-02-19T12:36:56.359" v="279"/>
          <ac:picMkLst>
            <pc:docMk/>
            <pc:sldMasterMk cId="3368593342" sldId="2147483673"/>
            <ac:picMk id="3" creationId="{D0996812-ACEF-2708-D65E-97AE86E32B51}"/>
          </ac:picMkLst>
        </pc:picChg>
        <pc:picChg chg="mod">
          <ac:chgData name="Azlaan Barkat" userId="f2937b16-87e6-4204-b769-e8d0f511c258" providerId="ADAL" clId="{67A58E6B-6DDD-4280-84DE-E1B9FBEA0BF4}" dt="2025-02-19T12:36:56.359" v="279"/>
          <ac:picMkLst>
            <pc:docMk/>
            <pc:sldMasterMk cId="3368593342" sldId="2147483673"/>
            <ac:picMk id="6" creationId="{985A74AA-1EDE-C159-3D26-B856937B9D55}"/>
          </ac:picMkLst>
        </pc:picChg>
        <pc:sldLayoutChg chg="modSp">
          <pc:chgData name="Azlaan Barkat" userId="f2937b16-87e6-4204-b769-e8d0f511c258" providerId="ADAL" clId="{67A58E6B-6DDD-4280-84DE-E1B9FBEA0BF4}" dt="2025-02-19T12:36:56.359" v="279"/>
          <pc:sldLayoutMkLst>
            <pc:docMk/>
            <pc:sldMasterMk cId="3368593342" sldId="2147483673"/>
            <pc:sldLayoutMk cId="3577397302" sldId="2147483683"/>
          </pc:sldLayoutMkLst>
          <pc:spChg chg="mod">
            <ac:chgData name="Azlaan Barkat" userId="f2937b16-87e6-4204-b769-e8d0f511c258" providerId="ADAL" clId="{67A58E6B-6DDD-4280-84DE-E1B9FBEA0BF4}" dt="2025-02-19T12:36:56.359" v="279"/>
            <ac:spMkLst>
              <pc:docMk/>
              <pc:sldMasterMk cId="3368593342" sldId="2147483673"/>
              <pc:sldLayoutMk cId="3577397302" sldId="2147483683"/>
              <ac:spMk id="3" creationId="{B82D352B-96E6-AAAA-F1D6-C3BB62225E8B}"/>
            </ac:spMkLst>
          </pc:spChg>
          <pc:picChg chg="mod">
            <ac:chgData name="Azlaan Barkat" userId="f2937b16-87e6-4204-b769-e8d0f511c258" providerId="ADAL" clId="{67A58E6B-6DDD-4280-84DE-E1B9FBEA0BF4}" dt="2025-02-19T12:36:56.359" v="279"/>
            <ac:picMkLst>
              <pc:docMk/>
              <pc:sldMasterMk cId="3368593342" sldId="2147483673"/>
              <pc:sldLayoutMk cId="3577397302" sldId="2147483683"/>
              <ac:picMk id="55" creationId="{00000000-0000-0000-0000-000000000000}"/>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1585036707" sldId="2147483690"/>
          </pc:sldLayoutMkLst>
          <pc:spChg chg="mod">
            <ac:chgData name="Azlaan Barkat" userId="f2937b16-87e6-4204-b769-e8d0f511c258" providerId="ADAL" clId="{67A58E6B-6DDD-4280-84DE-E1B9FBEA0BF4}" dt="2025-02-19T12:36:56.359" v="279"/>
            <ac:spMkLst>
              <pc:docMk/>
              <pc:sldMasterMk cId="3368593342" sldId="2147483673"/>
              <pc:sldLayoutMk cId="1585036707" sldId="2147483690"/>
              <ac:spMk id="2" creationId="{DFADBA2E-0E91-C8B8-3A16-37E16A8024BC}"/>
            </ac:spMkLst>
          </pc:spChg>
          <pc:spChg chg="mod">
            <ac:chgData name="Azlaan Barkat" userId="f2937b16-87e6-4204-b769-e8d0f511c258" providerId="ADAL" clId="{67A58E6B-6DDD-4280-84DE-E1B9FBEA0BF4}" dt="2025-02-19T12:36:56.359" v="279"/>
            <ac:spMkLst>
              <pc:docMk/>
              <pc:sldMasterMk cId="3368593342" sldId="2147483673"/>
              <pc:sldLayoutMk cId="1585036707" sldId="2147483690"/>
              <ac:spMk id="4" creationId="{F274DB65-9471-8FF1-5F67-3A8B02FBF3BD}"/>
            </ac:spMkLst>
          </pc:spChg>
          <pc:spChg chg="mod">
            <ac:chgData name="Azlaan Barkat" userId="f2937b16-87e6-4204-b769-e8d0f511c258" providerId="ADAL" clId="{67A58E6B-6DDD-4280-84DE-E1B9FBEA0BF4}" dt="2025-02-19T12:36:56.359" v="279"/>
            <ac:spMkLst>
              <pc:docMk/>
              <pc:sldMasterMk cId="3368593342" sldId="2147483673"/>
              <pc:sldLayoutMk cId="1585036707" sldId="2147483690"/>
              <ac:spMk id="8" creationId="{327A4928-B707-C0C3-5320-D5D1404D00D7}"/>
            </ac:spMkLst>
          </pc:spChg>
          <pc:spChg chg="mod">
            <ac:chgData name="Azlaan Barkat" userId="f2937b16-87e6-4204-b769-e8d0f511c258" providerId="ADAL" clId="{67A58E6B-6DDD-4280-84DE-E1B9FBEA0BF4}" dt="2025-02-19T12:36:56.359" v="279"/>
            <ac:spMkLst>
              <pc:docMk/>
              <pc:sldMasterMk cId="3368593342" sldId="2147483673"/>
              <pc:sldLayoutMk cId="1585036707" sldId="2147483690"/>
              <ac:spMk id="12" creationId="{416715E7-C2F0-E87C-9339-E30875BB8310}"/>
            </ac:spMkLst>
          </pc:spChg>
          <pc:spChg chg="mod">
            <ac:chgData name="Azlaan Barkat" userId="f2937b16-87e6-4204-b769-e8d0f511c258" providerId="ADAL" clId="{67A58E6B-6DDD-4280-84DE-E1B9FBEA0BF4}" dt="2025-02-19T12:36:56.359" v="279"/>
            <ac:spMkLst>
              <pc:docMk/>
              <pc:sldMasterMk cId="3368593342" sldId="2147483673"/>
              <pc:sldLayoutMk cId="1585036707" sldId="2147483690"/>
              <ac:spMk id="13" creationId="{9ED52AEB-BE71-91E8-C623-2AA0E3B84E4C}"/>
            </ac:spMkLst>
          </pc:spChg>
          <pc:grpChg chg="mod">
            <ac:chgData name="Azlaan Barkat" userId="f2937b16-87e6-4204-b769-e8d0f511c258" providerId="ADAL" clId="{67A58E6B-6DDD-4280-84DE-E1B9FBEA0BF4}" dt="2025-02-19T12:36:56.359" v="279"/>
            <ac:grpSpMkLst>
              <pc:docMk/>
              <pc:sldMasterMk cId="3368593342" sldId="2147483673"/>
              <pc:sldLayoutMk cId="1585036707" sldId="2147483690"/>
              <ac:grpSpMk id="9" creationId="{6F9E26E1-CC49-BA68-3521-E47AD98B8EF6}"/>
            </ac:grpSpMkLst>
          </pc:grpChg>
          <pc:picChg chg="mod">
            <ac:chgData name="Azlaan Barkat" userId="f2937b16-87e6-4204-b769-e8d0f511c258" providerId="ADAL" clId="{67A58E6B-6DDD-4280-84DE-E1B9FBEA0BF4}" dt="2025-02-19T12:36:56.359" v="279"/>
            <ac:picMkLst>
              <pc:docMk/>
              <pc:sldMasterMk cId="3368593342" sldId="2147483673"/>
              <pc:sldLayoutMk cId="1585036707" sldId="2147483690"/>
              <ac:picMk id="5" creationId="{1A51566E-E1A4-0B9E-B8F1-83AFFD4969C2}"/>
            </ac:picMkLst>
          </pc:picChg>
          <pc:picChg chg="mod">
            <ac:chgData name="Azlaan Barkat" userId="f2937b16-87e6-4204-b769-e8d0f511c258" providerId="ADAL" clId="{67A58E6B-6DDD-4280-84DE-E1B9FBEA0BF4}" dt="2025-02-19T12:36:56.359" v="279"/>
            <ac:picMkLst>
              <pc:docMk/>
              <pc:sldMasterMk cId="3368593342" sldId="2147483673"/>
              <pc:sldLayoutMk cId="1585036707" sldId="2147483690"/>
              <ac:picMk id="11" creationId="{3EBBF239-D145-6DA4-8D4A-5A62C1540A4D}"/>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515120827" sldId="2147483691"/>
          </pc:sldLayoutMkLst>
          <pc:spChg chg="mod">
            <ac:chgData name="Azlaan Barkat" userId="f2937b16-87e6-4204-b769-e8d0f511c258" providerId="ADAL" clId="{67A58E6B-6DDD-4280-84DE-E1B9FBEA0BF4}" dt="2025-02-19T12:36:56.359" v="279"/>
            <ac:spMkLst>
              <pc:docMk/>
              <pc:sldMasterMk cId="3368593342" sldId="2147483673"/>
              <pc:sldLayoutMk cId="515120827" sldId="2147483691"/>
              <ac:spMk id="13" creationId="{F74D071C-E846-A1A2-34B9-7E5841FAE98A}"/>
            </ac:spMkLst>
          </pc:spChg>
          <pc:spChg chg="mod">
            <ac:chgData name="Azlaan Barkat" userId="f2937b16-87e6-4204-b769-e8d0f511c258" providerId="ADAL" clId="{67A58E6B-6DDD-4280-84DE-E1B9FBEA0BF4}" dt="2025-02-19T12:36:56.359" v="279"/>
            <ac:spMkLst>
              <pc:docMk/>
              <pc:sldMasterMk cId="3368593342" sldId="2147483673"/>
              <pc:sldLayoutMk cId="515120827" sldId="2147483691"/>
              <ac:spMk id="15" creationId="{E7E02221-3267-7A1B-8E0E-EFABBBCC6ACE}"/>
            </ac:spMkLst>
          </pc:spChg>
          <pc:spChg chg="mod">
            <ac:chgData name="Azlaan Barkat" userId="f2937b16-87e6-4204-b769-e8d0f511c258" providerId="ADAL" clId="{67A58E6B-6DDD-4280-84DE-E1B9FBEA0BF4}" dt="2025-02-19T12:36:56.359" v="279"/>
            <ac:spMkLst>
              <pc:docMk/>
              <pc:sldMasterMk cId="3368593342" sldId="2147483673"/>
              <pc:sldLayoutMk cId="515120827" sldId="2147483691"/>
              <ac:spMk id="16" creationId="{74F52EAE-AA6F-E1EC-703B-348F06E3D3DE}"/>
            </ac:spMkLst>
          </pc:spChg>
          <pc:spChg chg="mod">
            <ac:chgData name="Azlaan Barkat" userId="f2937b16-87e6-4204-b769-e8d0f511c258" providerId="ADAL" clId="{67A58E6B-6DDD-4280-84DE-E1B9FBEA0BF4}" dt="2025-02-19T12:36:56.359" v="279"/>
            <ac:spMkLst>
              <pc:docMk/>
              <pc:sldMasterMk cId="3368593342" sldId="2147483673"/>
              <pc:sldLayoutMk cId="515120827" sldId="2147483691"/>
              <ac:spMk id="17" creationId="{888C0342-22B3-89A3-585B-2BD228D0D3B5}"/>
            </ac:spMkLst>
          </pc:spChg>
          <pc:spChg chg="mod">
            <ac:chgData name="Azlaan Barkat" userId="f2937b16-87e6-4204-b769-e8d0f511c258" providerId="ADAL" clId="{67A58E6B-6DDD-4280-84DE-E1B9FBEA0BF4}" dt="2025-02-19T12:36:56.359" v="279"/>
            <ac:spMkLst>
              <pc:docMk/>
              <pc:sldMasterMk cId="3368593342" sldId="2147483673"/>
              <pc:sldLayoutMk cId="515120827" sldId="2147483691"/>
              <ac:spMk id="18" creationId="{80E2F368-E6D4-32CE-30D7-2C5AC9774391}"/>
            </ac:spMkLst>
          </pc:spChg>
          <pc:spChg chg="mod">
            <ac:chgData name="Azlaan Barkat" userId="f2937b16-87e6-4204-b769-e8d0f511c258" providerId="ADAL" clId="{67A58E6B-6DDD-4280-84DE-E1B9FBEA0BF4}" dt="2025-02-19T12:36:56.359" v="279"/>
            <ac:spMkLst>
              <pc:docMk/>
              <pc:sldMasterMk cId="3368593342" sldId="2147483673"/>
              <pc:sldLayoutMk cId="515120827" sldId="2147483691"/>
              <ac:spMk id="19" creationId="{A2EAE3FE-C048-DE1C-BEE8-00E86E5B5629}"/>
            </ac:spMkLst>
          </pc:spChg>
          <pc:picChg chg="mod">
            <ac:chgData name="Azlaan Barkat" userId="f2937b16-87e6-4204-b769-e8d0f511c258" providerId="ADAL" clId="{67A58E6B-6DDD-4280-84DE-E1B9FBEA0BF4}" dt="2025-02-19T12:36:56.359" v="279"/>
            <ac:picMkLst>
              <pc:docMk/>
              <pc:sldMasterMk cId="3368593342" sldId="2147483673"/>
              <pc:sldLayoutMk cId="515120827" sldId="2147483691"/>
              <ac:picMk id="3" creationId="{54A7B230-8B46-0D56-6CC0-F209B282C676}"/>
            </ac:picMkLst>
          </pc:picChg>
          <pc:picChg chg="mod">
            <ac:chgData name="Azlaan Barkat" userId="f2937b16-87e6-4204-b769-e8d0f511c258" providerId="ADAL" clId="{67A58E6B-6DDD-4280-84DE-E1B9FBEA0BF4}" dt="2025-02-19T12:36:56.359" v="279"/>
            <ac:picMkLst>
              <pc:docMk/>
              <pc:sldMasterMk cId="3368593342" sldId="2147483673"/>
              <pc:sldLayoutMk cId="515120827" sldId="2147483691"/>
              <ac:picMk id="20" creationId="{AF78AB8C-EC30-ACC3-20D8-1614EF733526}"/>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3114373407" sldId="2147483694"/>
          </pc:sldLayoutMkLst>
          <pc:spChg chg="mod">
            <ac:chgData name="Azlaan Barkat" userId="f2937b16-87e6-4204-b769-e8d0f511c258" providerId="ADAL" clId="{67A58E6B-6DDD-4280-84DE-E1B9FBEA0BF4}" dt="2025-02-19T12:36:56.359" v="279"/>
            <ac:spMkLst>
              <pc:docMk/>
              <pc:sldMasterMk cId="3368593342" sldId="2147483673"/>
              <pc:sldLayoutMk cId="3114373407" sldId="2147483694"/>
              <ac:spMk id="2" creationId="{EA35605C-2EDD-0BD1-F3BC-5BCA7F763AE8}"/>
            </ac:spMkLst>
          </pc:spChg>
          <pc:spChg chg="mod">
            <ac:chgData name="Azlaan Barkat" userId="f2937b16-87e6-4204-b769-e8d0f511c258" providerId="ADAL" clId="{67A58E6B-6DDD-4280-84DE-E1B9FBEA0BF4}" dt="2025-02-19T12:36:56.359" v="279"/>
            <ac:spMkLst>
              <pc:docMk/>
              <pc:sldMasterMk cId="3368593342" sldId="2147483673"/>
              <pc:sldLayoutMk cId="3114373407" sldId="2147483694"/>
              <ac:spMk id="3" creationId="{FD181469-5F16-209F-6CF1-CD77793C651A}"/>
            </ac:spMkLst>
          </pc:spChg>
          <pc:spChg chg="mod">
            <ac:chgData name="Azlaan Barkat" userId="f2937b16-87e6-4204-b769-e8d0f511c258" providerId="ADAL" clId="{67A58E6B-6DDD-4280-84DE-E1B9FBEA0BF4}" dt="2025-02-19T12:36:56.359" v="279"/>
            <ac:spMkLst>
              <pc:docMk/>
              <pc:sldMasterMk cId="3368593342" sldId="2147483673"/>
              <pc:sldLayoutMk cId="3114373407" sldId="2147483694"/>
              <ac:spMk id="8" creationId="{1BB282A6-5AC6-C5B9-DCE6-C1C9E190BB26}"/>
            </ac:spMkLst>
          </pc:spChg>
          <pc:picChg chg="mod">
            <ac:chgData name="Azlaan Barkat" userId="f2937b16-87e6-4204-b769-e8d0f511c258" providerId="ADAL" clId="{67A58E6B-6DDD-4280-84DE-E1B9FBEA0BF4}" dt="2025-02-19T12:36:56.359" v="279"/>
            <ac:picMkLst>
              <pc:docMk/>
              <pc:sldMasterMk cId="3368593342" sldId="2147483673"/>
              <pc:sldLayoutMk cId="3114373407" sldId="2147483694"/>
              <ac:picMk id="11" creationId="{A1C0FA6B-1F84-3039-AE49-396336D832D2}"/>
            </ac:picMkLst>
          </pc:picChg>
          <pc:picChg chg="mod">
            <ac:chgData name="Azlaan Barkat" userId="f2937b16-87e6-4204-b769-e8d0f511c258" providerId="ADAL" clId="{67A58E6B-6DDD-4280-84DE-E1B9FBEA0BF4}" dt="2025-02-19T12:36:56.359" v="279"/>
            <ac:picMkLst>
              <pc:docMk/>
              <pc:sldMasterMk cId="3368593342" sldId="2147483673"/>
              <pc:sldLayoutMk cId="3114373407" sldId="2147483694"/>
              <ac:picMk id="12" creationId="{CB5A2BAD-9827-25F2-4D00-60124A7CD6D6}"/>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3084795018" sldId="2147483716"/>
          </pc:sldLayoutMkLst>
          <pc:spChg chg="mod">
            <ac:chgData name="Azlaan Barkat" userId="f2937b16-87e6-4204-b769-e8d0f511c258" providerId="ADAL" clId="{67A58E6B-6DDD-4280-84DE-E1B9FBEA0BF4}" dt="2025-02-19T12:36:56.359" v="279"/>
            <ac:spMkLst>
              <pc:docMk/>
              <pc:sldMasterMk cId="3368593342" sldId="2147483673"/>
              <pc:sldLayoutMk cId="3084795018" sldId="2147483716"/>
              <ac:spMk id="2" creationId="{091F6E49-9960-B98D-D410-39374F0298E3}"/>
            </ac:spMkLst>
          </pc:spChg>
          <pc:spChg chg="mod">
            <ac:chgData name="Azlaan Barkat" userId="f2937b16-87e6-4204-b769-e8d0f511c258" providerId="ADAL" clId="{67A58E6B-6DDD-4280-84DE-E1B9FBEA0BF4}" dt="2025-02-19T12:36:56.359" v="279"/>
            <ac:spMkLst>
              <pc:docMk/>
              <pc:sldMasterMk cId="3368593342" sldId="2147483673"/>
              <pc:sldLayoutMk cId="3084795018" sldId="2147483716"/>
              <ac:spMk id="3" creationId="{2924CEBE-1A18-3585-125E-F1C896FE97C8}"/>
            </ac:spMkLst>
          </pc:spChg>
          <pc:spChg chg="mod">
            <ac:chgData name="Azlaan Barkat" userId="f2937b16-87e6-4204-b769-e8d0f511c258" providerId="ADAL" clId="{67A58E6B-6DDD-4280-84DE-E1B9FBEA0BF4}" dt="2025-02-19T12:36:56.359" v="279"/>
            <ac:spMkLst>
              <pc:docMk/>
              <pc:sldMasterMk cId="3368593342" sldId="2147483673"/>
              <pc:sldLayoutMk cId="3084795018" sldId="2147483716"/>
              <ac:spMk id="9" creationId="{CEBFE6AA-C67E-8E72-AFC3-1F75E7ECD757}"/>
            </ac:spMkLst>
          </pc:spChg>
          <pc:spChg chg="mod">
            <ac:chgData name="Azlaan Barkat" userId="f2937b16-87e6-4204-b769-e8d0f511c258" providerId="ADAL" clId="{67A58E6B-6DDD-4280-84DE-E1B9FBEA0BF4}" dt="2025-02-19T12:36:56.359" v="279"/>
            <ac:spMkLst>
              <pc:docMk/>
              <pc:sldMasterMk cId="3368593342" sldId="2147483673"/>
              <pc:sldLayoutMk cId="3084795018" sldId="2147483716"/>
              <ac:spMk id="12" creationId="{AF990F94-FBCF-E8C6-9A07-7C6FF173A399}"/>
            </ac:spMkLst>
          </pc:spChg>
          <pc:spChg chg="mod">
            <ac:chgData name="Azlaan Barkat" userId="f2937b16-87e6-4204-b769-e8d0f511c258" providerId="ADAL" clId="{67A58E6B-6DDD-4280-84DE-E1B9FBEA0BF4}" dt="2025-02-19T12:36:56.359" v="279"/>
            <ac:spMkLst>
              <pc:docMk/>
              <pc:sldMasterMk cId="3368593342" sldId="2147483673"/>
              <pc:sldLayoutMk cId="3084795018" sldId="2147483716"/>
              <ac:spMk id="13" creationId="{CF9015BC-4487-CF55-9804-59F17D8E530F}"/>
            </ac:spMkLst>
          </pc:spChg>
          <pc:spChg chg="mod">
            <ac:chgData name="Azlaan Barkat" userId="f2937b16-87e6-4204-b769-e8d0f511c258" providerId="ADAL" clId="{67A58E6B-6DDD-4280-84DE-E1B9FBEA0BF4}" dt="2025-02-19T12:36:56.359" v="279"/>
            <ac:spMkLst>
              <pc:docMk/>
              <pc:sldMasterMk cId="3368593342" sldId="2147483673"/>
              <pc:sldLayoutMk cId="3084795018" sldId="2147483716"/>
              <ac:spMk id="14" creationId="{80108B44-D6CC-88CB-CBF7-400A9DE03CFC}"/>
            </ac:spMkLst>
          </pc:spChg>
          <pc:spChg chg="mod">
            <ac:chgData name="Azlaan Barkat" userId="f2937b16-87e6-4204-b769-e8d0f511c258" providerId="ADAL" clId="{67A58E6B-6DDD-4280-84DE-E1B9FBEA0BF4}" dt="2025-02-19T12:36:56.359" v="279"/>
            <ac:spMkLst>
              <pc:docMk/>
              <pc:sldMasterMk cId="3368593342" sldId="2147483673"/>
              <pc:sldLayoutMk cId="3084795018" sldId="2147483716"/>
              <ac:spMk id="18" creationId="{A74BD678-4DE5-0372-CE4C-DF32DC68192F}"/>
            </ac:spMkLst>
          </pc:spChg>
          <pc:picChg chg="mod">
            <ac:chgData name="Azlaan Barkat" userId="f2937b16-87e6-4204-b769-e8d0f511c258" providerId="ADAL" clId="{67A58E6B-6DDD-4280-84DE-E1B9FBEA0BF4}" dt="2025-02-19T12:36:56.359" v="279"/>
            <ac:picMkLst>
              <pc:docMk/>
              <pc:sldMasterMk cId="3368593342" sldId="2147483673"/>
              <pc:sldLayoutMk cId="3084795018" sldId="2147483716"/>
              <ac:picMk id="7" creationId="{D4D6A449-91F7-4805-2501-BF4A19AB2DEA}"/>
            </ac:picMkLst>
          </pc:picChg>
          <pc:picChg chg="mod">
            <ac:chgData name="Azlaan Barkat" userId="f2937b16-87e6-4204-b769-e8d0f511c258" providerId="ADAL" clId="{67A58E6B-6DDD-4280-84DE-E1B9FBEA0BF4}" dt="2025-02-19T12:36:56.359" v="279"/>
            <ac:picMkLst>
              <pc:docMk/>
              <pc:sldMasterMk cId="3368593342" sldId="2147483673"/>
              <pc:sldLayoutMk cId="3084795018" sldId="2147483716"/>
              <ac:picMk id="19" creationId="{30BE07E9-CE52-D80F-4506-56FE4344CCE4}"/>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597160004" sldId="2147483720"/>
          </pc:sldLayoutMkLst>
          <pc:spChg chg="mod">
            <ac:chgData name="Azlaan Barkat" userId="f2937b16-87e6-4204-b769-e8d0f511c258" providerId="ADAL" clId="{67A58E6B-6DDD-4280-84DE-E1B9FBEA0BF4}" dt="2025-02-19T12:36:56.359" v="279"/>
            <ac:spMkLst>
              <pc:docMk/>
              <pc:sldMasterMk cId="3368593342" sldId="2147483673"/>
              <pc:sldLayoutMk cId="597160004" sldId="2147483720"/>
              <ac:spMk id="3" creationId="{7F606CF9-6434-5C47-4B93-17E62FD13B97}"/>
            </ac:spMkLst>
          </pc:spChg>
          <pc:spChg chg="mod">
            <ac:chgData name="Azlaan Barkat" userId="f2937b16-87e6-4204-b769-e8d0f511c258" providerId="ADAL" clId="{67A58E6B-6DDD-4280-84DE-E1B9FBEA0BF4}" dt="2025-02-19T12:36:56.359" v="279"/>
            <ac:spMkLst>
              <pc:docMk/>
              <pc:sldMasterMk cId="3368593342" sldId="2147483673"/>
              <pc:sldLayoutMk cId="597160004" sldId="2147483720"/>
              <ac:spMk id="6" creationId="{E1DEFEB1-92EC-424A-7D59-ED327701D859}"/>
            </ac:spMkLst>
          </pc:spChg>
          <pc:picChg chg="mod">
            <ac:chgData name="Azlaan Barkat" userId="f2937b16-87e6-4204-b769-e8d0f511c258" providerId="ADAL" clId="{67A58E6B-6DDD-4280-84DE-E1B9FBEA0BF4}" dt="2025-02-19T12:36:56.359" v="279"/>
            <ac:picMkLst>
              <pc:docMk/>
              <pc:sldMasterMk cId="3368593342" sldId="2147483673"/>
              <pc:sldLayoutMk cId="597160004" sldId="2147483720"/>
              <ac:picMk id="2" creationId="{A550541B-DFAF-618F-498E-A0C8F067CD7D}"/>
            </ac:picMkLst>
          </pc:picChg>
          <pc:picChg chg="mod">
            <ac:chgData name="Azlaan Barkat" userId="f2937b16-87e6-4204-b769-e8d0f511c258" providerId="ADAL" clId="{67A58E6B-6DDD-4280-84DE-E1B9FBEA0BF4}" dt="2025-02-19T12:36:56.359" v="279"/>
            <ac:picMkLst>
              <pc:docMk/>
              <pc:sldMasterMk cId="3368593342" sldId="2147483673"/>
              <pc:sldLayoutMk cId="597160004" sldId="2147483720"/>
              <ac:picMk id="5" creationId="{82E131DA-8692-40F5-8051-6490DEBC3CDA}"/>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2799609230" sldId="2147483724"/>
          </pc:sldLayoutMkLst>
          <pc:spChg chg="mod">
            <ac:chgData name="Azlaan Barkat" userId="f2937b16-87e6-4204-b769-e8d0f511c258" providerId="ADAL" clId="{67A58E6B-6DDD-4280-84DE-E1B9FBEA0BF4}" dt="2025-02-19T12:36:56.359" v="279"/>
            <ac:spMkLst>
              <pc:docMk/>
              <pc:sldMasterMk cId="3368593342" sldId="2147483673"/>
              <pc:sldLayoutMk cId="2799609230" sldId="2147483724"/>
              <ac:spMk id="2" creationId="{D2FC2C7E-8A49-2CEC-03BB-CC867547C5FA}"/>
            </ac:spMkLst>
          </pc:spChg>
          <pc:spChg chg="mod">
            <ac:chgData name="Azlaan Barkat" userId="f2937b16-87e6-4204-b769-e8d0f511c258" providerId="ADAL" clId="{67A58E6B-6DDD-4280-84DE-E1B9FBEA0BF4}" dt="2025-02-19T12:36:56.359" v="279"/>
            <ac:spMkLst>
              <pc:docMk/>
              <pc:sldMasterMk cId="3368593342" sldId="2147483673"/>
              <pc:sldLayoutMk cId="2799609230" sldId="2147483724"/>
              <ac:spMk id="3" creationId="{F12BE2B2-BC3C-F401-94E2-8BDFB2182353}"/>
            </ac:spMkLst>
          </pc:spChg>
          <pc:spChg chg="mod">
            <ac:chgData name="Azlaan Barkat" userId="f2937b16-87e6-4204-b769-e8d0f511c258" providerId="ADAL" clId="{67A58E6B-6DDD-4280-84DE-E1B9FBEA0BF4}" dt="2025-02-19T12:36:56.359" v="279"/>
            <ac:spMkLst>
              <pc:docMk/>
              <pc:sldMasterMk cId="3368593342" sldId="2147483673"/>
              <pc:sldLayoutMk cId="2799609230" sldId="2147483724"/>
              <ac:spMk id="207" creationId="{00000000-0000-0000-0000-000000000000}"/>
            </ac:spMkLst>
          </pc:spChg>
          <pc:picChg chg="mod">
            <ac:chgData name="Azlaan Barkat" userId="f2937b16-87e6-4204-b769-e8d0f511c258" providerId="ADAL" clId="{67A58E6B-6DDD-4280-84DE-E1B9FBEA0BF4}" dt="2025-02-19T12:36:56.359" v="279"/>
            <ac:picMkLst>
              <pc:docMk/>
              <pc:sldMasterMk cId="3368593342" sldId="2147483673"/>
              <pc:sldLayoutMk cId="2799609230" sldId="2147483724"/>
              <ac:picMk id="203" creationId="{00000000-0000-0000-0000-000000000000}"/>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751311052" sldId="2147483726"/>
          </pc:sldLayoutMkLst>
          <pc:spChg chg="mod">
            <ac:chgData name="Azlaan Barkat" userId="f2937b16-87e6-4204-b769-e8d0f511c258" providerId="ADAL" clId="{67A58E6B-6DDD-4280-84DE-E1B9FBEA0BF4}" dt="2025-02-19T12:36:56.359" v="279"/>
            <ac:spMkLst>
              <pc:docMk/>
              <pc:sldMasterMk cId="3368593342" sldId="2147483673"/>
              <pc:sldLayoutMk cId="751311052" sldId="2147483726"/>
              <ac:spMk id="3" creationId="{B22D34B1-A181-CDD4-8C04-C20266B37371}"/>
            </ac:spMkLst>
          </pc:spChg>
          <pc:picChg chg="mod">
            <ac:chgData name="Azlaan Barkat" userId="f2937b16-87e6-4204-b769-e8d0f511c258" providerId="ADAL" clId="{67A58E6B-6DDD-4280-84DE-E1B9FBEA0BF4}" dt="2025-02-19T12:36:56.359" v="279"/>
            <ac:picMkLst>
              <pc:docMk/>
              <pc:sldMasterMk cId="3368593342" sldId="2147483673"/>
              <pc:sldLayoutMk cId="751311052" sldId="2147483726"/>
              <ac:picMk id="2" creationId="{F0C3DD24-4BC2-52A0-4733-E71BD0E36ED7}"/>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3949274327" sldId="2147483729"/>
          </pc:sldLayoutMkLst>
          <pc:spChg chg="mod">
            <ac:chgData name="Azlaan Barkat" userId="f2937b16-87e6-4204-b769-e8d0f511c258" providerId="ADAL" clId="{67A58E6B-6DDD-4280-84DE-E1B9FBEA0BF4}" dt="2025-02-19T12:36:56.359" v="279"/>
            <ac:spMkLst>
              <pc:docMk/>
              <pc:sldMasterMk cId="3368593342" sldId="2147483673"/>
              <pc:sldLayoutMk cId="3949274327" sldId="2147483729"/>
              <ac:spMk id="12" creationId="{83442771-4945-4956-FDAB-A1D7685C7D38}"/>
            </ac:spMkLst>
          </pc:spChg>
          <pc:picChg chg="mod">
            <ac:chgData name="Azlaan Barkat" userId="f2937b16-87e6-4204-b769-e8d0f511c258" providerId="ADAL" clId="{67A58E6B-6DDD-4280-84DE-E1B9FBEA0BF4}" dt="2025-02-19T12:36:56.359" v="279"/>
            <ac:picMkLst>
              <pc:docMk/>
              <pc:sldMasterMk cId="3368593342" sldId="2147483673"/>
              <pc:sldLayoutMk cId="3949274327" sldId="2147483729"/>
              <ac:picMk id="3" creationId="{D7E5C575-8255-8250-7D4D-2BD5FDAA9862}"/>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4108817988" sldId="2147483730"/>
          </pc:sldLayoutMkLst>
          <pc:spChg chg="mod">
            <ac:chgData name="Azlaan Barkat" userId="f2937b16-87e6-4204-b769-e8d0f511c258" providerId="ADAL" clId="{67A58E6B-6DDD-4280-84DE-E1B9FBEA0BF4}" dt="2025-02-19T12:36:56.359" v="279"/>
            <ac:spMkLst>
              <pc:docMk/>
              <pc:sldMasterMk cId="3368593342" sldId="2147483673"/>
              <pc:sldLayoutMk cId="4108817988" sldId="2147483730"/>
              <ac:spMk id="4" creationId="{9D11E7EC-EA15-7F5D-6238-471BB67E76EE}"/>
            </ac:spMkLst>
          </pc:spChg>
          <pc:spChg chg="mod">
            <ac:chgData name="Azlaan Barkat" userId="f2937b16-87e6-4204-b769-e8d0f511c258" providerId="ADAL" clId="{67A58E6B-6DDD-4280-84DE-E1B9FBEA0BF4}" dt="2025-02-19T12:36:56.359" v="279"/>
            <ac:spMkLst>
              <pc:docMk/>
              <pc:sldMasterMk cId="3368593342" sldId="2147483673"/>
              <pc:sldLayoutMk cId="4108817988" sldId="2147483730"/>
              <ac:spMk id="7" creationId="{347C0A1C-0A3D-4AD2-D623-D9134DFD230D}"/>
            </ac:spMkLst>
          </pc:spChg>
          <pc:spChg chg="mod">
            <ac:chgData name="Azlaan Barkat" userId="f2937b16-87e6-4204-b769-e8d0f511c258" providerId="ADAL" clId="{67A58E6B-6DDD-4280-84DE-E1B9FBEA0BF4}" dt="2025-02-19T12:36:56.359" v="279"/>
            <ac:spMkLst>
              <pc:docMk/>
              <pc:sldMasterMk cId="3368593342" sldId="2147483673"/>
              <pc:sldLayoutMk cId="4108817988" sldId="2147483730"/>
              <ac:spMk id="10" creationId="{F7D71C04-19C7-FD47-1911-185AFFC1A947}"/>
            </ac:spMkLst>
          </pc:spChg>
          <pc:picChg chg="mod">
            <ac:chgData name="Azlaan Barkat" userId="f2937b16-87e6-4204-b769-e8d0f511c258" providerId="ADAL" clId="{67A58E6B-6DDD-4280-84DE-E1B9FBEA0BF4}" dt="2025-02-19T12:36:56.359" v="279"/>
            <ac:picMkLst>
              <pc:docMk/>
              <pc:sldMasterMk cId="3368593342" sldId="2147483673"/>
              <pc:sldLayoutMk cId="4108817988" sldId="2147483730"/>
              <ac:picMk id="2" creationId="{C00B0884-845B-E7FF-B224-CF10A716FF12}"/>
            </ac:picMkLst>
          </pc:picChg>
          <pc:picChg chg="mod">
            <ac:chgData name="Azlaan Barkat" userId="f2937b16-87e6-4204-b769-e8d0f511c258" providerId="ADAL" clId="{67A58E6B-6DDD-4280-84DE-E1B9FBEA0BF4}" dt="2025-02-19T12:36:56.359" v="279"/>
            <ac:picMkLst>
              <pc:docMk/>
              <pc:sldMasterMk cId="3368593342" sldId="2147483673"/>
              <pc:sldLayoutMk cId="4108817988" sldId="2147483730"/>
              <ac:picMk id="3" creationId="{493A75A0-B4B5-A02E-EF0C-649435807510}"/>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3418561499" sldId="2147483733"/>
          </pc:sldLayoutMkLst>
          <pc:spChg chg="mod">
            <ac:chgData name="Azlaan Barkat" userId="f2937b16-87e6-4204-b769-e8d0f511c258" providerId="ADAL" clId="{67A58E6B-6DDD-4280-84DE-E1B9FBEA0BF4}" dt="2025-02-19T12:36:56.359" v="279"/>
            <ac:spMkLst>
              <pc:docMk/>
              <pc:sldMasterMk cId="3368593342" sldId="2147483673"/>
              <pc:sldLayoutMk cId="3418561499" sldId="2147483733"/>
              <ac:spMk id="4" creationId="{60F842D8-A76A-CE2B-FE6B-CF37261F01B7}"/>
            </ac:spMkLst>
          </pc:spChg>
          <pc:spChg chg="mod">
            <ac:chgData name="Azlaan Barkat" userId="f2937b16-87e6-4204-b769-e8d0f511c258" providerId="ADAL" clId="{67A58E6B-6DDD-4280-84DE-E1B9FBEA0BF4}" dt="2025-02-19T12:36:56.359" v="279"/>
            <ac:spMkLst>
              <pc:docMk/>
              <pc:sldMasterMk cId="3368593342" sldId="2147483673"/>
              <pc:sldLayoutMk cId="3418561499" sldId="2147483733"/>
              <ac:spMk id="6" creationId="{8F6C8963-70B7-F2F9-D3D0-3596C65EAE94}"/>
            </ac:spMkLst>
          </pc:spChg>
          <pc:spChg chg="mod">
            <ac:chgData name="Azlaan Barkat" userId="f2937b16-87e6-4204-b769-e8d0f511c258" providerId="ADAL" clId="{67A58E6B-6DDD-4280-84DE-E1B9FBEA0BF4}" dt="2025-02-19T12:36:56.359" v="279"/>
            <ac:spMkLst>
              <pc:docMk/>
              <pc:sldMasterMk cId="3368593342" sldId="2147483673"/>
              <pc:sldLayoutMk cId="3418561499" sldId="2147483733"/>
              <ac:spMk id="7" creationId="{1DACC322-50B7-3379-96DF-E37BB83F840D}"/>
            </ac:spMkLst>
          </pc:spChg>
          <pc:picChg chg="mod">
            <ac:chgData name="Azlaan Barkat" userId="f2937b16-87e6-4204-b769-e8d0f511c258" providerId="ADAL" clId="{67A58E6B-6DDD-4280-84DE-E1B9FBEA0BF4}" dt="2025-02-19T12:36:56.359" v="279"/>
            <ac:picMkLst>
              <pc:docMk/>
              <pc:sldMasterMk cId="3368593342" sldId="2147483673"/>
              <pc:sldLayoutMk cId="3418561499" sldId="2147483733"/>
              <ac:picMk id="3" creationId="{A13D4623-D89F-4047-43D9-51F3BB34C521}"/>
            </ac:picMkLst>
          </pc:picChg>
          <pc:picChg chg="mod">
            <ac:chgData name="Azlaan Barkat" userId="f2937b16-87e6-4204-b769-e8d0f511c258" providerId="ADAL" clId="{67A58E6B-6DDD-4280-84DE-E1B9FBEA0BF4}" dt="2025-02-19T12:36:56.359" v="279"/>
            <ac:picMkLst>
              <pc:docMk/>
              <pc:sldMasterMk cId="3368593342" sldId="2147483673"/>
              <pc:sldLayoutMk cId="3418561499" sldId="2147483733"/>
              <ac:picMk id="5" creationId="{99475B7D-6E06-E369-311F-04A8979608B6}"/>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3468844079" sldId="2147483734"/>
          </pc:sldLayoutMkLst>
          <pc:spChg chg="mod">
            <ac:chgData name="Azlaan Barkat" userId="f2937b16-87e6-4204-b769-e8d0f511c258" providerId="ADAL" clId="{67A58E6B-6DDD-4280-84DE-E1B9FBEA0BF4}" dt="2025-02-19T12:36:56.359" v="279"/>
            <ac:spMkLst>
              <pc:docMk/>
              <pc:sldMasterMk cId="3368593342" sldId="2147483673"/>
              <pc:sldLayoutMk cId="3468844079" sldId="2147483734"/>
              <ac:spMk id="4" creationId="{BE15390C-A891-48ED-4FC3-2A4C68069F59}"/>
            </ac:spMkLst>
          </pc:spChg>
          <pc:spChg chg="mod">
            <ac:chgData name="Azlaan Barkat" userId="f2937b16-87e6-4204-b769-e8d0f511c258" providerId="ADAL" clId="{67A58E6B-6DDD-4280-84DE-E1B9FBEA0BF4}" dt="2025-02-19T12:36:56.359" v="279"/>
            <ac:spMkLst>
              <pc:docMk/>
              <pc:sldMasterMk cId="3368593342" sldId="2147483673"/>
              <pc:sldLayoutMk cId="3468844079" sldId="2147483734"/>
              <ac:spMk id="5" creationId="{0A985C90-BAA8-5397-6B3A-8013C302F6DC}"/>
            </ac:spMkLst>
          </pc:spChg>
          <pc:spChg chg="mod">
            <ac:chgData name="Azlaan Barkat" userId="f2937b16-87e6-4204-b769-e8d0f511c258" providerId="ADAL" clId="{67A58E6B-6DDD-4280-84DE-E1B9FBEA0BF4}" dt="2025-02-19T12:36:56.359" v="279"/>
            <ac:spMkLst>
              <pc:docMk/>
              <pc:sldMasterMk cId="3368593342" sldId="2147483673"/>
              <pc:sldLayoutMk cId="3468844079" sldId="2147483734"/>
              <ac:spMk id="6" creationId="{744DD309-8999-AB99-071B-C85C0CD57EE9}"/>
            </ac:spMkLst>
          </pc:spChg>
          <pc:spChg chg="mod">
            <ac:chgData name="Azlaan Barkat" userId="f2937b16-87e6-4204-b769-e8d0f511c258" providerId="ADAL" clId="{67A58E6B-6DDD-4280-84DE-E1B9FBEA0BF4}" dt="2025-02-19T12:36:56.359" v="279"/>
            <ac:spMkLst>
              <pc:docMk/>
              <pc:sldMasterMk cId="3368593342" sldId="2147483673"/>
              <pc:sldLayoutMk cId="3468844079" sldId="2147483734"/>
              <ac:spMk id="8" creationId="{64527CCE-7A63-3BCE-A7CF-D12FE5D90F18}"/>
            </ac:spMkLst>
          </pc:spChg>
          <pc:picChg chg="mod">
            <ac:chgData name="Azlaan Barkat" userId="f2937b16-87e6-4204-b769-e8d0f511c258" providerId="ADAL" clId="{67A58E6B-6DDD-4280-84DE-E1B9FBEA0BF4}" dt="2025-02-19T12:36:56.359" v="279"/>
            <ac:picMkLst>
              <pc:docMk/>
              <pc:sldMasterMk cId="3368593342" sldId="2147483673"/>
              <pc:sldLayoutMk cId="3468844079" sldId="2147483734"/>
              <ac:picMk id="3" creationId="{B8595558-C1E5-CF73-074F-9BCD5C62652A}"/>
            </ac:picMkLst>
          </pc:picChg>
          <pc:picChg chg="mod">
            <ac:chgData name="Azlaan Barkat" userId="f2937b16-87e6-4204-b769-e8d0f511c258" providerId="ADAL" clId="{67A58E6B-6DDD-4280-84DE-E1B9FBEA0BF4}" dt="2025-02-19T12:36:56.359" v="279"/>
            <ac:picMkLst>
              <pc:docMk/>
              <pc:sldMasterMk cId="3368593342" sldId="2147483673"/>
              <pc:sldLayoutMk cId="3468844079" sldId="2147483734"/>
              <ac:picMk id="7" creationId="{C3EEAF1C-1EDD-DA79-A716-C14AD2137967}"/>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590881920" sldId="2147483735"/>
          </pc:sldLayoutMkLst>
          <pc:spChg chg="mod">
            <ac:chgData name="Azlaan Barkat" userId="f2937b16-87e6-4204-b769-e8d0f511c258" providerId="ADAL" clId="{67A58E6B-6DDD-4280-84DE-E1B9FBEA0BF4}" dt="2025-02-19T12:36:56.359" v="279"/>
            <ac:spMkLst>
              <pc:docMk/>
              <pc:sldMasterMk cId="3368593342" sldId="2147483673"/>
              <pc:sldLayoutMk cId="590881920" sldId="2147483735"/>
              <ac:spMk id="5" creationId="{D2A4E7B2-E3C1-9824-CEEB-4AEE636D905E}"/>
            </ac:spMkLst>
          </pc:spChg>
          <pc:spChg chg="mod">
            <ac:chgData name="Azlaan Barkat" userId="f2937b16-87e6-4204-b769-e8d0f511c258" providerId="ADAL" clId="{67A58E6B-6DDD-4280-84DE-E1B9FBEA0BF4}" dt="2025-02-19T12:36:56.359" v="279"/>
            <ac:spMkLst>
              <pc:docMk/>
              <pc:sldMasterMk cId="3368593342" sldId="2147483673"/>
              <pc:sldLayoutMk cId="590881920" sldId="2147483735"/>
              <ac:spMk id="6" creationId="{90437A0F-C809-5B12-40C3-17F310F89B55}"/>
            </ac:spMkLst>
          </pc:spChg>
          <pc:spChg chg="mod">
            <ac:chgData name="Azlaan Barkat" userId="f2937b16-87e6-4204-b769-e8d0f511c258" providerId="ADAL" clId="{67A58E6B-6DDD-4280-84DE-E1B9FBEA0BF4}" dt="2025-02-19T12:36:56.359" v="279"/>
            <ac:spMkLst>
              <pc:docMk/>
              <pc:sldMasterMk cId="3368593342" sldId="2147483673"/>
              <pc:sldLayoutMk cId="590881920" sldId="2147483735"/>
              <ac:spMk id="7" creationId="{E800E953-2F91-EE49-61CC-4E1B4968EAD6}"/>
            </ac:spMkLst>
          </pc:spChg>
          <pc:spChg chg="mod">
            <ac:chgData name="Azlaan Barkat" userId="f2937b16-87e6-4204-b769-e8d0f511c258" providerId="ADAL" clId="{67A58E6B-6DDD-4280-84DE-E1B9FBEA0BF4}" dt="2025-02-19T12:36:56.359" v="279"/>
            <ac:spMkLst>
              <pc:docMk/>
              <pc:sldMasterMk cId="3368593342" sldId="2147483673"/>
              <pc:sldLayoutMk cId="590881920" sldId="2147483735"/>
              <ac:spMk id="8" creationId="{7D06FDCB-36A9-900D-8AB4-A77C2B5884E8}"/>
            </ac:spMkLst>
          </pc:spChg>
          <pc:picChg chg="mod">
            <ac:chgData name="Azlaan Barkat" userId="f2937b16-87e6-4204-b769-e8d0f511c258" providerId="ADAL" clId="{67A58E6B-6DDD-4280-84DE-E1B9FBEA0BF4}" dt="2025-02-19T12:36:56.359" v="279"/>
            <ac:picMkLst>
              <pc:docMk/>
              <pc:sldMasterMk cId="3368593342" sldId="2147483673"/>
              <pc:sldLayoutMk cId="590881920" sldId="2147483735"/>
              <ac:picMk id="3" creationId="{BBBB158B-36B2-64B6-B4D2-6D3F8DCF1387}"/>
            </ac:picMkLst>
          </pc:picChg>
          <pc:picChg chg="mod">
            <ac:chgData name="Azlaan Barkat" userId="f2937b16-87e6-4204-b769-e8d0f511c258" providerId="ADAL" clId="{67A58E6B-6DDD-4280-84DE-E1B9FBEA0BF4}" dt="2025-02-19T12:36:56.359" v="279"/>
            <ac:picMkLst>
              <pc:docMk/>
              <pc:sldMasterMk cId="3368593342" sldId="2147483673"/>
              <pc:sldLayoutMk cId="590881920" sldId="2147483735"/>
              <ac:picMk id="4" creationId="{395471E9-EFB1-C3EB-472B-8750AE2D2EA6}"/>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189336738" sldId="2147483736"/>
          </pc:sldLayoutMkLst>
          <pc:spChg chg="mod">
            <ac:chgData name="Azlaan Barkat" userId="f2937b16-87e6-4204-b769-e8d0f511c258" providerId="ADAL" clId="{67A58E6B-6DDD-4280-84DE-E1B9FBEA0BF4}" dt="2025-02-19T12:36:56.359" v="279"/>
            <ac:spMkLst>
              <pc:docMk/>
              <pc:sldMasterMk cId="3368593342" sldId="2147483673"/>
              <pc:sldLayoutMk cId="189336738" sldId="2147483736"/>
              <ac:spMk id="6" creationId="{C2FA2F99-9CB8-84EA-B726-2DBA52196A0B}"/>
            </ac:spMkLst>
          </pc:spChg>
          <pc:spChg chg="mod">
            <ac:chgData name="Azlaan Barkat" userId="f2937b16-87e6-4204-b769-e8d0f511c258" providerId="ADAL" clId="{67A58E6B-6DDD-4280-84DE-E1B9FBEA0BF4}" dt="2025-02-19T12:36:56.359" v="279"/>
            <ac:spMkLst>
              <pc:docMk/>
              <pc:sldMasterMk cId="3368593342" sldId="2147483673"/>
              <pc:sldLayoutMk cId="189336738" sldId="2147483736"/>
              <ac:spMk id="9" creationId="{6C0D418E-415E-6F4B-C9D1-C64F5233B1CE}"/>
            </ac:spMkLst>
          </pc:spChg>
          <pc:spChg chg="mod">
            <ac:chgData name="Azlaan Barkat" userId="f2937b16-87e6-4204-b769-e8d0f511c258" providerId="ADAL" clId="{67A58E6B-6DDD-4280-84DE-E1B9FBEA0BF4}" dt="2025-02-19T12:36:56.359" v="279"/>
            <ac:spMkLst>
              <pc:docMk/>
              <pc:sldMasterMk cId="3368593342" sldId="2147483673"/>
              <pc:sldLayoutMk cId="189336738" sldId="2147483736"/>
              <ac:spMk id="11" creationId="{65EA821C-AFD8-DB2A-4605-08DC6DCFB0C8}"/>
            </ac:spMkLst>
          </pc:spChg>
          <pc:spChg chg="mod">
            <ac:chgData name="Azlaan Barkat" userId="f2937b16-87e6-4204-b769-e8d0f511c258" providerId="ADAL" clId="{67A58E6B-6DDD-4280-84DE-E1B9FBEA0BF4}" dt="2025-02-19T12:36:56.359" v="279"/>
            <ac:spMkLst>
              <pc:docMk/>
              <pc:sldMasterMk cId="3368593342" sldId="2147483673"/>
              <pc:sldLayoutMk cId="189336738" sldId="2147483736"/>
              <ac:spMk id="12" creationId="{9B071E9D-8FD7-DD4A-21B0-305BEEE8AFE2}"/>
            </ac:spMkLst>
          </pc:spChg>
          <pc:spChg chg="mod">
            <ac:chgData name="Azlaan Barkat" userId="f2937b16-87e6-4204-b769-e8d0f511c258" providerId="ADAL" clId="{67A58E6B-6DDD-4280-84DE-E1B9FBEA0BF4}" dt="2025-02-19T12:36:56.359" v="279"/>
            <ac:spMkLst>
              <pc:docMk/>
              <pc:sldMasterMk cId="3368593342" sldId="2147483673"/>
              <pc:sldLayoutMk cId="189336738" sldId="2147483736"/>
              <ac:spMk id="13" creationId="{15844DA1-14C5-E781-8680-D58921E7C60B}"/>
            </ac:spMkLst>
          </pc:spChg>
          <pc:spChg chg="mod">
            <ac:chgData name="Azlaan Barkat" userId="f2937b16-87e6-4204-b769-e8d0f511c258" providerId="ADAL" clId="{67A58E6B-6DDD-4280-84DE-E1B9FBEA0BF4}" dt="2025-02-19T12:36:56.359" v="279"/>
            <ac:spMkLst>
              <pc:docMk/>
              <pc:sldMasterMk cId="3368593342" sldId="2147483673"/>
              <pc:sldLayoutMk cId="189336738" sldId="2147483736"/>
              <ac:spMk id="15" creationId="{DFFD1254-9588-70B8-E0BB-EE04B4C59BE9}"/>
            </ac:spMkLst>
          </pc:spChg>
          <pc:spChg chg="mod">
            <ac:chgData name="Azlaan Barkat" userId="f2937b16-87e6-4204-b769-e8d0f511c258" providerId="ADAL" clId="{67A58E6B-6DDD-4280-84DE-E1B9FBEA0BF4}" dt="2025-02-19T12:36:56.359" v="279"/>
            <ac:spMkLst>
              <pc:docMk/>
              <pc:sldMasterMk cId="3368593342" sldId="2147483673"/>
              <pc:sldLayoutMk cId="189336738" sldId="2147483736"/>
              <ac:spMk id="17" creationId="{5B0BA5F1-AD61-22CA-A821-62315388DF3C}"/>
            </ac:spMkLst>
          </pc:spChg>
          <pc:spChg chg="mod">
            <ac:chgData name="Azlaan Barkat" userId="f2937b16-87e6-4204-b769-e8d0f511c258" providerId="ADAL" clId="{67A58E6B-6DDD-4280-84DE-E1B9FBEA0BF4}" dt="2025-02-19T12:36:56.359" v="279"/>
            <ac:spMkLst>
              <pc:docMk/>
              <pc:sldMasterMk cId="3368593342" sldId="2147483673"/>
              <pc:sldLayoutMk cId="189336738" sldId="2147483736"/>
              <ac:spMk id="20" creationId="{54BD2F06-060A-BE8B-3DEE-15E8E0D59FE8}"/>
            </ac:spMkLst>
          </pc:spChg>
          <pc:spChg chg="mod">
            <ac:chgData name="Azlaan Barkat" userId="f2937b16-87e6-4204-b769-e8d0f511c258" providerId="ADAL" clId="{67A58E6B-6DDD-4280-84DE-E1B9FBEA0BF4}" dt="2025-02-19T12:36:56.359" v="279"/>
            <ac:spMkLst>
              <pc:docMk/>
              <pc:sldMasterMk cId="3368593342" sldId="2147483673"/>
              <pc:sldLayoutMk cId="189336738" sldId="2147483736"/>
              <ac:spMk id="24" creationId="{9A920814-656C-BC3E-65B9-CF0336F19672}"/>
            </ac:spMkLst>
          </pc:spChg>
          <pc:spChg chg="mod">
            <ac:chgData name="Azlaan Barkat" userId="f2937b16-87e6-4204-b769-e8d0f511c258" providerId="ADAL" clId="{67A58E6B-6DDD-4280-84DE-E1B9FBEA0BF4}" dt="2025-02-19T12:36:56.359" v="279"/>
            <ac:spMkLst>
              <pc:docMk/>
              <pc:sldMasterMk cId="3368593342" sldId="2147483673"/>
              <pc:sldLayoutMk cId="189336738" sldId="2147483736"/>
              <ac:spMk id="25" creationId="{F1B3FFC9-EBE4-BC12-FF72-8F8843297553}"/>
            </ac:spMkLst>
          </pc:spChg>
        </pc:sldLayoutChg>
        <pc:sldLayoutChg chg="modSp">
          <pc:chgData name="Azlaan Barkat" userId="f2937b16-87e6-4204-b769-e8d0f511c258" providerId="ADAL" clId="{67A58E6B-6DDD-4280-84DE-E1B9FBEA0BF4}" dt="2025-02-19T12:36:56.359" v="279"/>
          <pc:sldLayoutMkLst>
            <pc:docMk/>
            <pc:sldMasterMk cId="3368593342" sldId="2147483673"/>
            <pc:sldLayoutMk cId="3150942018" sldId="2147483737"/>
          </pc:sldLayoutMkLst>
          <pc:spChg chg="mod">
            <ac:chgData name="Azlaan Barkat" userId="f2937b16-87e6-4204-b769-e8d0f511c258" providerId="ADAL" clId="{67A58E6B-6DDD-4280-84DE-E1B9FBEA0BF4}" dt="2025-02-19T12:36:56.359" v="279"/>
            <ac:spMkLst>
              <pc:docMk/>
              <pc:sldMasterMk cId="3368593342" sldId="2147483673"/>
              <pc:sldLayoutMk cId="3150942018" sldId="2147483737"/>
              <ac:spMk id="10" creationId="{EE48EC43-1F62-EF43-B319-DC2A3DD573EA}"/>
            </ac:spMkLst>
          </pc:spChg>
          <pc:spChg chg="mod">
            <ac:chgData name="Azlaan Barkat" userId="f2937b16-87e6-4204-b769-e8d0f511c258" providerId="ADAL" clId="{67A58E6B-6DDD-4280-84DE-E1B9FBEA0BF4}" dt="2025-02-19T12:36:56.359" v="279"/>
            <ac:spMkLst>
              <pc:docMk/>
              <pc:sldMasterMk cId="3368593342" sldId="2147483673"/>
              <pc:sldLayoutMk cId="3150942018" sldId="2147483737"/>
              <ac:spMk id="11" creationId="{D602BFE5-BE6C-3FC3-DA05-36E629FE3774}"/>
            </ac:spMkLst>
          </pc:spChg>
          <pc:spChg chg="mod">
            <ac:chgData name="Azlaan Barkat" userId="f2937b16-87e6-4204-b769-e8d0f511c258" providerId="ADAL" clId="{67A58E6B-6DDD-4280-84DE-E1B9FBEA0BF4}" dt="2025-02-19T12:36:56.359" v="279"/>
            <ac:spMkLst>
              <pc:docMk/>
              <pc:sldMasterMk cId="3368593342" sldId="2147483673"/>
              <pc:sldLayoutMk cId="3150942018" sldId="2147483737"/>
              <ac:spMk id="12" creationId="{B32DDE48-D422-EF64-9EF0-24C0D0F85C97}"/>
            </ac:spMkLst>
          </pc:spChg>
          <pc:spChg chg="mod">
            <ac:chgData name="Azlaan Barkat" userId="f2937b16-87e6-4204-b769-e8d0f511c258" providerId="ADAL" clId="{67A58E6B-6DDD-4280-84DE-E1B9FBEA0BF4}" dt="2025-02-19T12:36:56.359" v="279"/>
            <ac:spMkLst>
              <pc:docMk/>
              <pc:sldMasterMk cId="3368593342" sldId="2147483673"/>
              <pc:sldLayoutMk cId="3150942018" sldId="2147483737"/>
              <ac:spMk id="13" creationId="{A87B02F8-2AE7-3E9D-87E5-E6BF6DE1FF82}"/>
            </ac:spMkLst>
          </pc:spChg>
          <pc:spChg chg="mod">
            <ac:chgData name="Azlaan Barkat" userId="f2937b16-87e6-4204-b769-e8d0f511c258" providerId="ADAL" clId="{67A58E6B-6DDD-4280-84DE-E1B9FBEA0BF4}" dt="2025-02-19T12:36:56.359" v="279"/>
            <ac:spMkLst>
              <pc:docMk/>
              <pc:sldMasterMk cId="3368593342" sldId="2147483673"/>
              <pc:sldLayoutMk cId="3150942018" sldId="2147483737"/>
              <ac:spMk id="14" creationId="{BE2638C3-CCEA-154B-F8A9-39465F93B5FB}"/>
            </ac:spMkLst>
          </pc:spChg>
          <pc:spChg chg="mod">
            <ac:chgData name="Azlaan Barkat" userId="f2937b16-87e6-4204-b769-e8d0f511c258" providerId="ADAL" clId="{67A58E6B-6DDD-4280-84DE-E1B9FBEA0BF4}" dt="2025-02-19T12:36:56.359" v="279"/>
            <ac:spMkLst>
              <pc:docMk/>
              <pc:sldMasterMk cId="3368593342" sldId="2147483673"/>
              <pc:sldLayoutMk cId="3150942018" sldId="2147483737"/>
              <ac:spMk id="16" creationId="{8E9C727D-33D8-79D3-16AE-1F52C2D5C509}"/>
            </ac:spMkLst>
          </pc:spChg>
          <pc:spChg chg="mod">
            <ac:chgData name="Azlaan Barkat" userId="f2937b16-87e6-4204-b769-e8d0f511c258" providerId="ADAL" clId="{67A58E6B-6DDD-4280-84DE-E1B9FBEA0BF4}" dt="2025-02-19T12:36:56.359" v="279"/>
            <ac:spMkLst>
              <pc:docMk/>
              <pc:sldMasterMk cId="3368593342" sldId="2147483673"/>
              <pc:sldLayoutMk cId="3150942018" sldId="2147483737"/>
              <ac:spMk id="17" creationId="{7E0576B0-7A03-C5B0-E049-3C1A91082FD0}"/>
            </ac:spMkLst>
          </pc:spChg>
          <pc:picChg chg="mod">
            <ac:chgData name="Azlaan Barkat" userId="f2937b16-87e6-4204-b769-e8d0f511c258" providerId="ADAL" clId="{67A58E6B-6DDD-4280-84DE-E1B9FBEA0BF4}" dt="2025-02-19T12:36:56.359" v="279"/>
            <ac:picMkLst>
              <pc:docMk/>
              <pc:sldMasterMk cId="3368593342" sldId="2147483673"/>
              <pc:sldLayoutMk cId="3150942018" sldId="2147483737"/>
              <ac:picMk id="2" creationId="{FD8200DB-A933-2B7E-C1CF-FB9ABA489F00}"/>
            </ac:picMkLst>
          </pc:picChg>
          <pc:picChg chg="mod">
            <ac:chgData name="Azlaan Barkat" userId="f2937b16-87e6-4204-b769-e8d0f511c258" providerId="ADAL" clId="{67A58E6B-6DDD-4280-84DE-E1B9FBEA0BF4}" dt="2025-02-19T12:36:56.359" v="279"/>
            <ac:picMkLst>
              <pc:docMk/>
              <pc:sldMasterMk cId="3368593342" sldId="2147483673"/>
              <pc:sldLayoutMk cId="3150942018" sldId="2147483737"/>
              <ac:picMk id="15" creationId="{22DB66D1-F719-317A-80EA-E379836C10CC}"/>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2561900750" sldId="2147483739"/>
          </pc:sldLayoutMkLst>
          <pc:spChg chg="mod">
            <ac:chgData name="Azlaan Barkat" userId="f2937b16-87e6-4204-b769-e8d0f511c258" providerId="ADAL" clId="{67A58E6B-6DDD-4280-84DE-E1B9FBEA0BF4}" dt="2025-02-19T12:36:56.359" v="279"/>
            <ac:spMkLst>
              <pc:docMk/>
              <pc:sldMasterMk cId="3368593342" sldId="2147483673"/>
              <pc:sldLayoutMk cId="2561900750" sldId="2147483739"/>
              <ac:spMk id="4" creationId="{17EAF551-3311-91DD-E512-F39155DD8EA7}"/>
            </ac:spMkLst>
          </pc:spChg>
          <pc:spChg chg="mod">
            <ac:chgData name="Azlaan Barkat" userId="f2937b16-87e6-4204-b769-e8d0f511c258" providerId="ADAL" clId="{67A58E6B-6DDD-4280-84DE-E1B9FBEA0BF4}" dt="2025-02-19T12:36:56.359" v="279"/>
            <ac:spMkLst>
              <pc:docMk/>
              <pc:sldMasterMk cId="3368593342" sldId="2147483673"/>
              <pc:sldLayoutMk cId="2561900750" sldId="2147483739"/>
              <ac:spMk id="5" creationId="{7948A9B8-596D-80F3-DBBD-D7EDD89ABE09}"/>
            </ac:spMkLst>
          </pc:spChg>
          <pc:spChg chg="mod">
            <ac:chgData name="Azlaan Barkat" userId="f2937b16-87e6-4204-b769-e8d0f511c258" providerId="ADAL" clId="{67A58E6B-6DDD-4280-84DE-E1B9FBEA0BF4}" dt="2025-02-19T12:36:56.359" v="279"/>
            <ac:spMkLst>
              <pc:docMk/>
              <pc:sldMasterMk cId="3368593342" sldId="2147483673"/>
              <pc:sldLayoutMk cId="2561900750" sldId="2147483739"/>
              <ac:spMk id="6" creationId="{D6E140C6-C70A-C947-7711-0BA4214D3E0D}"/>
            </ac:spMkLst>
          </pc:spChg>
          <pc:spChg chg="mod">
            <ac:chgData name="Azlaan Barkat" userId="f2937b16-87e6-4204-b769-e8d0f511c258" providerId="ADAL" clId="{67A58E6B-6DDD-4280-84DE-E1B9FBEA0BF4}" dt="2025-02-19T12:36:56.359" v="279"/>
            <ac:spMkLst>
              <pc:docMk/>
              <pc:sldMasterMk cId="3368593342" sldId="2147483673"/>
              <pc:sldLayoutMk cId="2561900750" sldId="2147483739"/>
              <ac:spMk id="7" creationId="{5F5D4B66-24E3-85AD-9EFE-7B08C35BFABE}"/>
            </ac:spMkLst>
          </pc:spChg>
          <pc:spChg chg="mod">
            <ac:chgData name="Azlaan Barkat" userId="f2937b16-87e6-4204-b769-e8d0f511c258" providerId="ADAL" clId="{67A58E6B-6DDD-4280-84DE-E1B9FBEA0BF4}" dt="2025-02-19T12:36:56.359" v="279"/>
            <ac:spMkLst>
              <pc:docMk/>
              <pc:sldMasterMk cId="3368593342" sldId="2147483673"/>
              <pc:sldLayoutMk cId="2561900750" sldId="2147483739"/>
              <ac:spMk id="9" creationId="{CA63BAA6-A5F5-E6B2-B7E5-2632162CE538}"/>
            </ac:spMkLst>
          </pc:spChg>
          <pc:spChg chg="mod">
            <ac:chgData name="Azlaan Barkat" userId="f2937b16-87e6-4204-b769-e8d0f511c258" providerId="ADAL" clId="{67A58E6B-6DDD-4280-84DE-E1B9FBEA0BF4}" dt="2025-02-19T12:36:56.359" v="279"/>
            <ac:spMkLst>
              <pc:docMk/>
              <pc:sldMasterMk cId="3368593342" sldId="2147483673"/>
              <pc:sldLayoutMk cId="2561900750" sldId="2147483739"/>
              <ac:spMk id="11" creationId="{67F3721E-1652-C181-A345-92F37F4B71D2}"/>
            </ac:spMkLst>
          </pc:spChg>
          <pc:picChg chg="mod">
            <ac:chgData name="Azlaan Barkat" userId="f2937b16-87e6-4204-b769-e8d0f511c258" providerId="ADAL" clId="{67A58E6B-6DDD-4280-84DE-E1B9FBEA0BF4}" dt="2025-02-19T12:36:56.359" v="279"/>
            <ac:picMkLst>
              <pc:docMk/>
              <pc:sldMasterMk cId="3368593342" sldId="2147483673"/>
              <pc:sldLayoutMk cId="2561900750" sldId="2147483739"/>
              <ac:picMk id="3" creationId="{96F74C58-C4AA-794B-C34A-4F643337659B}"/>
            </ac:picMkLst>
          </pc:picChg>
          <pc:picChg chg="mod">
            <ac:chgData name="Azlaan Barkat" userId="f2937b16-87e6-4204-b769-e8d0f511c258" providerId="ADAL" clId="{67A58E6B-6DDD-4280-84DE-E1B9FBEA0BF4}" dt="2025-02-19T12:36:56.359" v="279"/>
            <ac:picMkLst>
              <pc:docMk/>
              <pc:sldMasterMk cId="3368593342" sldId="2147483673"/>
              <pc:sldLayoutMk cId="2561900750" sldId="2147483739"/>
              <ac:picMk id="10" creationId="{60F45679-3144-D86F-4394-569360CC1624}"/>
            </ac:picMkLst>
          </pc:picChg>
          <pc:picChg chg="mod">
            <ac:chgData name="Azlaan Barkat" userId="f2937b16-87e6-4204-b769-e8d0f511c258" providerId="ADAL" clId="{67A58E6B-6DDD-4280-84DE-E1B9FBEA0BF4}" dt="2025-02-19T12:36:56.359" v="279"/>
            <ac:picMkLst>
              <pc:docMk/>
              <pc:sldMasterMk cId="3368593342" sldId="2147483673"/>
              <pc:sldLayoutMk cId="2561900750" sldId="2147483739"/>
              <ac:picMk id="16" creationId="{271101BE-A7F2-AABA-FC29-01CF337C5ECD}"/>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1561475643" sldId="2147483740"/>
          </pc:sldLayoutMkLst>
          <pc:spChg chg="mod">
            <ac:chgData name="Azlaan Barkat" userId="f2937b16-87e6-4204-b769-e8d0f511c258" providerId="ADAL" clId="{67A58E6B-6DDD-4280-84DE-E1B9FBEA0BF4}" dt="2025-02-19T12:36:56.359" v="279"/>
            <ac:spMkLst>
              <pc:docMk/>
              <pc:sldMasterMk cId="3368593342" sldId="2147483673"/>
              <pc:sldLayoutMk cId="1561475643" sldId="2147483740"/>
              <ac:spMk id="5" creationId="{7948A9B8-596D-80F3-DBBD-D7EDD89ABE09}"/>
            </ac:spMkLst>
          </pc:spChg>
          <pc:spChg chg="mod">
            <ac:chgData name="Azlaan Barkat" userId="f2937b16-87e6-4204-b769-e8d0f511c258" providerId="ADAL" clId="{67A58E6B-6DDD-4280-84DE-E1B9FBEA0BF4}" dt="2025-02-19T12:36:56.359" v="279"/>
            <ac:spMkLst>
              <pc:docMk/>
              <pc:sldMasterMk cId="3368593342" sldId="2147483673"/>
              <pc:sldLayoutMk cId="1561475643" sldId="2147483740"/>
              <ac:spMk id="6" creationId="{D6E140C6-C70A-C947-7711-0BA4214D3E0D}"/>
            </ac:spMkLst>
          </pc:spChg>
          <pc:spChg chg="mod">
            <ac:chgData name="Azlaan Barkat" userId="f2937b16-87e6-4204-b769-e8d0f511c258" providerId="ADAL" clId="{67A58E6B-6DDD-4280-84DE-E1B9FBEA0BF4}" dt="2025-02-19T12:36:56.359" v="279"/>
            <ac:spMkLst>
              <pc:docMk/>
              <pc:sldMasterMk cId="3368593342" sldId="2147483673"/>
              <pc:sldLayoutMk cId="1561475643" sldId="2147483740"/>
              <ac:spMk id="11" creationId="{67F3721E-1652-C181-A345-92F37F4B71D2}"/>
            </ac:spMkLst>
          </pc:spChg>
          <pc:picChg chg="mod">
            <ac:chgData name="Azlaan Barkat" userId="f2937b16-87e6-4204-b769-e8d0f511c258" providerId="ADAL" clId="{67A58E6B-6DDD-4280-84DE-E1B9FBEA0BF4}" dt="2025-02-19T12:36:56.359" v="279"/>
            <ac:picMkLst>
              <pc:docMk/>
              <pc:sldMasterMk cId="3368593342" sldId="2147483673"/>
              <pc:sldLayoutMk cId="1561475643" sldId="2147483740"/>
              <ac:picMk id="8" creationId="{3B0DC7B1-C2BE-1B9F-DFB4-458A1EC9515E}"/>
            </ac:picMkLst>
          </pc:picChg>
          <pc:picChg chg="mod">
            <ac:chgData name="Azlaan Barkat" userId="f2937b16-87e6-4204-b769-e8d0f511c258" providerId="ADAL" clId="{67A58E6B-6DDD-4280-84DE-E1B9FBEA0BF4}" dt="2025-02-19T12:36:56.359" v="279"/>
            <ac:picMkLst>
              <pc:docMk/>
              <pc:sldMasterMk cId="3368593342" sldId="2147483673"/>
              <pc:sldLayoutMk cId="1561475643" sldId="2147483740"/>
              <ac:picMk id="10" creationId="{60F45679-3144-D86F-4394-569360CC1624}"/>
            </ac:picMkLst>
          </pc:picChg>
          <pc:picChg chg="mod">
            <ac:chgData name="Azlaan Barkat" userId="f2937b16-87e6-4204-b769-e8d0f511c258" providerId="ADAL" clId="{67A58E6B-6DDD-4280-84DE-E1B9FBEA0BF4}" dt="2025-02-19T12:36:56.359" v="279"/>
            <ac:picMkLst>
              <pc:docMk/>
              <pc:sldMasterMk cId="3368593342" sldId="2147483673"/>
              <pc:sldLayoutMk cId="1561475643" sldId="2147483740"/>
              <ac:picMk id="13" creationId="{D2185F55-67F8-C5E8-27B9-B36F749483C1}"/>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442810450" sldId="2147483741"/>
          </pc:sldLayoutMkLst>
          <pc:spChg chg="mod">
            <ac:chgData name="Azlaan Barkat" userId="f2937b16-87e6-4204-b769-e8d0f511c258" providerId="ADAL" clId="{67A58E6B-6DDD-4280-84DE-E1B9FBEA0BF4}" dt="2025-02-19T12:36:56.359" v="279"/>
            <ac:spMkLst>
              <pc:docMk/>
              <pc:sldMasterMk cId="3368593342" sldId="2147483673"/>
              <pc:sldLayoutMk cId="442810450" sldId="2147483741"/>
              <ac:spMk id="6" creationId="{D6E140C6-C70A-C947-7711-0BA4214D3E0D}"/>
            </ac:spMkLst>
          </pc:spChg>
          <pc:picChg chg="mod">
            <ac:chgData name="Azlaan Barkat" userId="f2937b16-87e6-4204-b769-e8d0f511c258" providerId="ADAL" clId="{67A58E6B-6DDD-4280-84DE-E1B9FBEA0BF4}" dt="2025-02-19T12:36:56.359" v="279"/>
            <ac:picMkLst>
              <pc:docMk/>
              <pc:sldMasterMk cId="3368593342" sldId="2147483673"/>
              <pc:sldLayoutMk cId="442810450" sldId="2147483741"/>
              <ac:picMk id="2" creationId="{6D765C59-BB93-B782-CDCF-20F2E9994942}"/>
            </ac:picMkLst>
          </pc:picChg>
          <pc:picChg chg="mod">
            <ac:chgData name="Azlaan Barkat" userId="f2937b16-87e6-4204-b769-e8d0f511c258" providerId="ADAL" clId="{67A58E6B-6DDD-4280-84DE-E1B9FBEA0BF4}" dt="2025-02-19T12:36:56.359" v="279"/>
            <ac:picMkLst>
              <pc:docMk/>
              <pc:sldMasterMk cId="3368593342" sldId="2147483673"/>
              <pc:sldLayoutMk cId="442810450" sldId="2147483741"/>
              <ac:picMk id="4" creationId="{2B27D02F-0165-BABD-5F19-F0BAC38F06AF}"/>
            </ac:picMkLst>
          </pc:picChg>
        </pc:sldLayoutChg>
        <pc:sldLayoutChg chg="modSp">
          <pc:chgData name="Azlaan Barkat" userId="f2937b16-87e6-4204-b769-e8d0f511c258" providerId="ADAL" clId="{67A58E6B-6DDD-4280-84DE-E1B9FBEA0BF4}" dt="2025-02-19T12:36:56.359" v="279"/>
          <pc:sldLayoutMkLst>
            <pc:docMk/>
            <pc:sldMasterMk cId="3368593342" sldId="2147483673"/>
            <pc:sldLayoutMk cId="1292456365" sldId="2147483742"/>
          </pc:sldLayoutMkLst>
          <pc:spChg chg="mod">
            <ac:chgData name="Azlaan Barkat" userId="f2937b16-87e6-4204-b769-e8d0f511c258" providerId="ADAL" clId="{67A58E6B-6DDD-4280-84DE-E1B9FBEA0BF4}" dt="2025-02-19T12:36:56.359" v="279"/>
            <ac:spMkLst>
              <pc:docMk/>
              <pc:sldMasterMk cId="3368593342" sldId="2147483673"/>
              <pc:sldLayoutMk cId="1292456365" sldId="2147483742"/>
              <ac:spMk id="4" creationId="{17EAF551-3311-91DD-E512-F39155DD8EA7}"/>
            </ac:spMkLst>
          </pc:spChg>
          <pc:spChg chg="mod">
            <ac:chgData name="Azlaan Barkat" userId="f2937b16-87e6-4204-b769-e8d0f511c258" providerId="ADAL" clId="{67A58E6B-6DDD-4280-84DE-E1B9FBEA0BF4}" dt="2025-02-19T12:36:56.359" v="279"/>
            <ac:spMkLst>
              <pc:docMk/>
              <pc:sldMasterMk cId="3368593342" sldId="2147483673"/>
              <pc:sldLayoutMk cId="1292456365" sldId="2147483742"/>
              <ac:spMk id="5" creationId="{7948A9B8-596D-80F3-DBBD-D7EDD89ABE09}"/>
            </ac:spMkLst>
          </pc:spChg>
          <pc:spChg chg="mod">
            <ac:chgData name="Azlaan Barkat" userId="f2937b16-87e6-4204-b769-e8d0f511c258" providerId="ADAL" clId="{67A58E6B-6DDD-4280-84DE-E1B9FBEA0BF4}" dt="2025-02-19T12:36:56.359" v="279"/>
            <ac:spMkLst>
              <pc:docMk/>
              <pc:sldMasterMk cId="3368593342" sldId="2147483673"/>
              <pc:sldLayoutMk cId="1292456365" sldId="2147483742"/>
              <ac:spMk id="6" creationId="{D6E140C6-C70A-C947-7711-0BA4214D3E0D}"/>
            </ac:spMkLst>
          </pc:spChg>
          <pc:spChg chg="mod">
            <ac:chgData name="Azlaan Barkat" userId="f2937b16-87e6-4204-b769-e8d0f511c258" providerId="ADAL" clId="{67A58E6B-6DDD-4280-84DE-E1B9FBEA0BF4}" dt="2025-02-19T12:36:56.359" v="279"/>
            <ac:spMkLst>
              <pc:docMk/>
              <pc:sldMasterMk cId="3368593342" sldId="2147483673"/>
              <pc:sldLayoutMk cId="1292456365" sldId="2147483742"/>
              <ac:spMk id="7" creationId="{5F5D4B66-24E3-85AD-9EFE-7B08C35BFABE}"/>
            </ac:spMkLst>
          </pc:spChg>
          <pc:spChg chg="mod">
            <ac:chgData name="Azlaan Barkat" userId="f2937b16-87e6-4204-b769-e8d0f511c258" providerId="ADAL" clId="{67A58E6B-6DDD-4280-84DE-E1B9FBEA0BF4}" dt="2025-02-19T12:36:56.359" v="279"/>
            <ac:spMkLst>
              <pc:docMk/>
              <pc:sldMasterMk cId="3368593342" sldId="2147483673"/>
              <pc:sldLayoutMk cId="1292456365" sldId="2147483742"/>
              <ac:spMk id="9" creationId="{CA63BAA6-A5F5-E6B2-B7E5-2632162CE538}"/>
            </ac:spMkLst>
          </pc:spChg>
          <pc:spChg chg="mod">
            <ac:chgData name="Azlaan Barkat" userId="f2937b16-87e6-4204-b769-e8d0f511c258" providerId="ADAL" clId="{67A58E6B-6DDD-4280-84DE-E1B9FBEA0BF4}" dt="2025-02-19T12:36:56.359" v="279"/>
            <ac:spMkLst>
              <pc:docMk/>
              <pc:sldMasterMk cId="3368593342" sldId="2147483673"/>
              <pc:sldLayoutMk cId="1292456365" sldId="2147483742"/>
              <ac:spMk id="11" creationId="{67F3721E-1652-C181-A345-92F37F4B71D2}"/>
            </ac:spMkLst>
          </pc:spChg>
          <pc:picChg chg="mod">
            <ac:chgData name="Azlaan Barkat" userId="f2937b16-87e6-4204-b769-e8d0f511c258" providerId="ADAL" clId="{67A58E6B-6DDD-4280-84DE-E1B9FBEA0BF4}" dt="2025-02-19T12:36:56.359" v="279"/>
            <ac:picMkLst>
              <pc:docMk/>
              <pc:sldMasterMk cId="3368593342" sldId="2147483673"/>
              <pc:sldLayoutMk cId="1292456365" sldId="2147483742"/>
              <ac:picMk id="8" creationId="{3B0DC7B1-C2BE-1B9F-DFB4-458A1EC9515E}"/>
            </ac:picMkLst>
          </pc:picChg>
          <pc:picChg chg="mod">
            <ac:chgData name="Azlaan Barkat" userId="f2937b16-87e6-4204-b769-e8d0f511c258" providerId="ADAL" clId="{67A58E6B-6DDD-4280-84DE-E1B9FBEA0BF4}" dt="2025-02-19T12:36:56.359" v="279"/>
            <ac:picMkLst>
              <pc:docMk/>
              <pc:sldMasterMk cId="3368593342" sldId="2147483673"/>
              <pc:sldLayoutMk cId="1292456365" sldId="2147483742"/>
              <ac:picMk id="10" creationId="{60F45679-3144-D86F-4394-569360CC1624}"/>
            </ac:picMkLst>
          </pc:picChg>
          <pc:picChg chg="mod">
            <ac:chgData name="Azlaan Barkat" userId="f2937b16-87e6-4204-b769-e8d0f511c258" providerId="ADAL" clId="{67A58E6B-6DDD-4280-84DE-E1B9FBEA0BF4}" dt="2025-02-19T12:36:56.359" v="279"/>
            <ac:picMkLst>
              <pc:docMk/>
              <pc:sldMasterMk cId="3368593342" sldId="2147483673"/>
              <pc:sldLayoutMk cId="1292456365" sldId="2147483742"/>
              <ac:picMk id="13" creationId="{78271B79-0765-2757-4D11-7F559F7DC9A4}"/>
            </ac:picMkLst>
          </pc:picChg>
        </pc:sldLayoutChg>
      </pc:sldMasterChg>
    </pc:docChg>
  </pc:docChgLst>
  <pc:docChgLst>
    <pc:chgData name="Azlaan Barkat" userId="S::azlaan.barkat@simplilearn.com::f2937b16-87e6-4204-b769-e8d0f511c258" providerId="AD" clId="Web-{F817130F-7D51-B0E6-92EB-970DE8D82ACA}"/>
    <pc:docChg chg="modSld">
      <pc:chgData name="Azlaan Barkat" userId="S::azlaan.barkat@simplilearn.com::f2937b16-87e6-4204-b769-e8d0f511c258" providerId="AD" clId="Web-{F817130F-7D51-B0E6-92EB-970DE8D82ACA}" dt="2025-02-17T12:59:13.765" v="305"/>
      <pc:docMkLst>
        <pc:docMk/>
      </pc:docMkLst>
      <pc:sldChg chg="modNotes">
        <pc:chgData name="Azlaan Barkat" userId="S::azlaan.barkat@simplilearn.com::f2937b16-87e6-4204-b769-e8d0f511c258" providerId="AD" clId="Web-{F817130F-7D51-B0E6-92EB-970DE8D82ACA}" dt="2025-02-17T11:57:31.219" v="16"/>
        <pc:sldMkLst>
          <pc:docMk/>
          <pc:sldMk cId="102420538" sldId="393"/>
        </pc:sldMkLst>
      </pc:sldChg>
      <pc:sldChg chg="modNotes">
        <pc:chgData name="Azlaan Barkat" userId="S::azlaan.barkat@simplilearn.com::f2937b16-87e6-4204-b769-e8d0f511c258" providerId="AD" clId="Web-{F817130F-7D51-B0E6-92EB-970DE8D82ACA}" dt="2025-02-17T12:45:37.219" v="92"/>
        <pc:sldMkLst>
          <pc:docMk/>
          <pc:sldMk cId="233978558" sldId="406"/>
        </pc:sldMkLst>
      </pc:sldChg>
      <pc:sldChg chg="modSp">
        <pc:chgData name="Azlaan Barkat" userId="S::azlaan.barkat@simplilearn.com::f2937b16-87e6-4204-b769-e8d0f511c258" providerId="AD" clId="Web-{F817130F-7D51-B0E6-92EB-970DE8D82ACA}" dt="2025-02-17T11:09:29.498" v="9" actId="20577"/>
        <pc:sldMkLst>
          <pc:docMk/>
          <pc:sldMk cId="1447946776" sldId="413"/>
        </pc:sldMkLst>
        <pc:spChg chg="mod">
          <ac:chgData name="Azlaan Barkat" userId="S::azlaan.barkat@simplilearn.com::f2937b16-87e6-4204-b769-e8d0f511c258" providerId="AD" clId="Web-{F817130F-7D51-B0E6-92EB-970DE8D82ACA}" dt="2025-02-17T11:09:24.998" v="8" actId="20577"/>
          <ac:spMkLst>
            <pc:docMk/>
            <pc:sldMk cId="1447946776" sldId="413"/>
            <ac:spMk id="34" creationId="{0B3F5671-1F8B-E6DE-4F80-B09C2FC177C7}"/>
          </ac:spMkLst>
        </pc:spChg>
        <pc:spChg chg="mod">
          <ac:chgData name="Azlaan Barkat" userId="S::azlaan.barkat@simplilearn.com::f2937b16-87e6-4204-b769-e8d0f511c258" providerId="AD" clId="Web-{F817130F-7D51-B0E6-92EB-970DE8D82ACA}" dt="2025-02-17T11:09:29.498" v="9" actId="20577"/>
          <ac:spMkLst>
            <pc:docMk/>
            <pc:sldMk cId="1447946776" sldId="413"/>
            <ac:spMk id="35" creationId="{16F603A5-821C-4A2F-11FF-D10F689C38A4}"/>
          </ac:spMkLst>
        </pc:spChg>
      </pc:sldChg>
      <pc:sldChg chg="modNotes">
        <pc:chgData name="Azlaan Barkat" userId="S::azlaan.barkat@simplilearn.com::f2937b16-87e6-4204-b769-e8d0f511c258" providerId="AD" clId="Web-{F817130F-7D51-B0E6-92EB-970DE8D82ACA}" dt="2025-02-17T12:54:10.363" v="162"/>
        <pc:sldMkLst>
          <pc:docMk/>
          <pc:sldMk cId="2257759927" sldId="428"/>
        </pc:sldMkLst>
      </pc:sldChg>
      <pc:sldChg chg="modNotes">
        <pc:chgData name="Azlaan Barkat" userId="S::azlaan.barkat@simplilearn.com::f2937b16-87e6-4204-b769-e8d0f511c258" providerId="AD" clId="Web-{F817130F-7D51-B0E6-92EB-970DE8D82ACA}" dt="2025-02-17T12:48:09.678" v="101"/>
        <pc:sldMkLst>
          <pc:docMk/>
          <pc:sldMk cId="573011475" sldId="429"/>
        </pc:sldMkLst>
      </pc:sldChg>
      <pc:sldChg chg="modNotes">
        <pc:chgData name="Azlaan Barkat" userId="S::azlaan.barkat@simplilearn.com::f2937b16-87e6-4204-b769-e8d0f511c258" providerId="AD" clId="Web-{F817130F-7D51-B0E6-92EB-970DE8D82ACA}" dt="2025-02-17T12:48:24.038" v="104"/>
        <pc:sldMkLst>
          <pc:docMk/>
          <pc:sldMk cId="2944586649" sldId="430"/>
        </pc:sldMkLst>
      </pc:sldChg>
      <pc:sldChg chg="modNotes">
        <pc:chgData name="Azlaan Barkat" userId="S::azlaan.barkat@simplilearn.com::f2937b16-87e6-4204-b769-e8d0f511c258" providerId="AD" clId="Web-{F817130F-7D51-B0E6-92EB-970DE8D82ACA}" dt="2025-02-17T12:48:32.507" v="107"/>
        <pc:sldMkLst>
          <pc:docMk/>
          <pc:sldMk cId="2693765665" sldId="431"/>
        </pc:sldMkLst>
      </pc:sldChg>
      <pc:sldChg chg="modNotes">
        <pc:chgData name="Azlaan Barkat" userId="S::azlaan.barkat@simplilearn.com::f2937b16-87e6-4204-b769-e8d0f511c258" providerId="AD" clId="Web-{F817130F-7D51-B0E6-92EB-970DE8D82ACA}" dt="2025-02-17T12:48:40.274" v="110"/>
        <pc:sldMkLst>
          <pc:docMk/>
          <pc:sldMk cId="1331856272" sldId="432"/>
        </pc:sldMkLst>
      </pc:sldChg>
      <pc:sldChg chg="modNotes">
        <pc:chgData name="Azlaan Barkat" userId="S::azlaan.barkat@simplilearn.com::f2937b16-87e6-4204-b769-e8d0f511c258" providerId="AD" clId="Web-{F817130F-7D51-B0E6-92EB-970DE8D82ACA}" dt="2025-02-17T12:49:17.243" v="113"/>
        <pc:sldMkLst>
          <pc:docMk/>
          <pc:sldMk cId="522631506" sldId="433"/>
        </pc:sldMkLst>
      </pc:sldChg>
      <pc:sldChg chg="modNotes">
        <pc:chgData name="Azlaan Barkat" userId="S::azlaan.barkat@simplilearn.com::f2937b16-87e6-4204-b769-e8d0f511c258" providerId="AD" clId="Web-{F817130F-7D51-B0E6-92EB-970DE8D82ACA}" dt="2025-02-17T12:49:26.649" v="116"/>
        <pc:sldMkLst>
          <pc:docMk/>
          <pc:sldMk cId="2482443242" sldId="434"/>
        </pc:sldMkLst>
      </pc:sldChg>
      <pc:sldChg chg="modNotes">
        <pc:chgData name="Azlaan Barkat" userId="S::azlaan.barkat@simplilearn.com::f2937b16-87e6-4204-b769-e8d0f511c258" providerId="AD" clId="Web-{F817130F-7D51-B0E6-92EB-970DE8D82ACA}" dt="2025-02-17T12:49:47.510" v="120"/>
        <pc:sldMkLst>
          <pc:docMk/>
          <pc:sldMk cId="1298455292" sldId="435"/>
        </pc:sldMkLst>
      </pc:sldChg>
      <pc:sldChg chg="modNotes">
        <pc:chgData name="Azlaan Barkat" userId="S::azlaan.barkat@simplilearn.com::f2937b16-87e6-4204-b769-e8d0f511c258" providerId="AD" clId="Web-{F817130F-7D51-B0E6-92EB-970DE8D82ACA}" dt="2025-02-17T12:57:35.168" v="248"/>
        <pc:sldMkLst>
          <pc:docMk/>
          <pc:sldMk cId="1669514084" sldId="436"/>
        </pc:sldMkLst>
      </pc:sldChg>
      <pc:sldChg chg="modNotes">
        <pc:chgData name="Azlaan Barkat" userId="S::azlaan.barkat@simplilearn.com::f2937b16-87e6-4204-b769-e8d0f511c258" providerId="AD" clId="Web-{F817130F-7D51-B0E6-92EB-970DE8D82ACA}" dt="2025-02-17T12:59:13.765" v="305"/>
        <pc:sldMkLst>
          <pc:docMk/>
          <pc:sldMk cId="3112296839" sldId="437"/>
        </pc:sldMkLst>
      </pc:sldChg>
      <pc:sldChg chg="modNotes">
        <pc:chgData name="Azlaan Barkat" userId="S::azlaan.barkat@simplilearn.com::f2937b16-87e6-4204-b769-e8d0f511c258" providerId="AD" clId="Web-{F817130F-7D51-B0E6-92EB-970DE8D82ACA}" dt="2025-02-17T12:57:31.512" v="247"/>
        <pc:sldMkLst>
          <pc:docMk/>
          <pc:sldMk cId="210390838" sldId="438"/>
        </pc:sldMkLst>
      </pc:sldChg>
      <pc:sldChg chg="modNotes">
        <pc:chgData name="Azlaan Barkat" userId="S::azlaan.barkat@simplilearn.com::f2937b16-87e6-4204-b769-e8d0f511c258" providerId="AD" clId="Web-{F817130F-7D51-B0E6-92EB-970DE8D82ACA}" dt="2025-02-17T12:58:22.013" v="266"/>
        <pc:sldMkLst>
          <pc:docMk/>
          <pc:sldMk cId="1054558471" sldId="439"/>
        </pc:sldMkLst>
      </pc:sldChg>
      <pc:sldChg chg="modNotes">
        <pc:chgData name="Azlaan Barkat" userId="S::azlaan.barkat@simplilearn.com::f2937b16-87e6-4204-b769-e8d0f511c258" providerId="AD" clId="Web-{F817130F-7D51-B0E6-92EB-970DE8D82ACA}" dt="2025-02-17T12:58:47.718" v="285"/>
        <pc:sldMkLst>
          <pc:docMk/>
          <pc:sldMk cId="3207680043" sldId="440"/>
        </pc:sldMkLst>
      </pc:sldChg>
      <pc:sldChg chg="modNotes">
        <pc:chgData name="Azlaan Barkat" userId="S::azlaan.barkat@simplilearn.com::f2937b16-87e6-4204-b769-e8d0f511c258" providerId="AD" clId="Web-{F817130F-7D51-B0E6-92EB-970DE8D82ACA}" dt="2025-02-17T12:57:40.152" v="249"/>
        <pc:sldMkLst>
          <pc:docMk/>
          <pc:sldMk cId="1213896680" sldId="441"/>
        </pc:sldMkLst>
      </pc:sldChg>
      <pc:sldChg chg="modNotes">
        <pc:chgData name="Azlaan Barkat" userId="S::azlaan.barkat@simplilearn.com::f2937b16-87e6-4204-b769-e8d0f511c258" providerId="AD" clId="Web-{F817130F-7D51-B0E6-92EB-970DE8D82ACA}" dt="2025-02-17T12:55:58.258" v="192"/>
        <pc:sldMkLst>
          <pc:docMk/>
          <pc:sldMk cId="3583433491" sldId="442"/>
        </pc:sldMkLst>
      </pc:sldChg>
      <pc:sldChg chg="modNotes">
        <pc:chgData name="Azlaan Barkat" userId="S::azlaan.barkat@simplilearn.com::f2937b16-87e6-4204-b769-e8d0f511c258" providerId="AD" clId="Web-{F817130F-7D51-B0E6-92EB-970DE8D82ACA}" dt="2025-02-17T12:50:20.245" v="129"/>
        <pc:sldMkLst>
          <pc:docMk/>
          <pc:sldMk cId="3649003874" sldId="443"/>
        </pc:sldMkLst>
      </pc:sldChg>
      <pc:sldChg chg="modNotes">
        <pc:chgData name="Azlaan Barkat" userId="S::azlaan.barkat@simplilearn.com::f2937b16-87e6-4204-b769-e8d0f511c258" providerId="AD" clId="Web-{F817130F-7D51-B0E6-92EB-970DE8D82ACA}" dt="2025-02-17T12:50:09.885" v="126"/>
        <pc:sldMkLst>
          <pc:docMk/>
          <pc:sldMk cId="970430095" sldId="444"/>
        </pc:sldMkLst>
      </pc:sldChg>
      <pc:sldChg chg="modNotes">
        <pc:chgData name="Azlaan Barkat" userId="S::azlaan.barkat@simplilearn.com::f2937b16-87e6-4204-b769-e8d0f511c258" providerId="AD" clId="Web-{F817130F-7D51-B0E6-92EB-970DE8D82ACA}" dt="2025-02-17T12:49:57.135" v="123"/>
        <pc:sldMkLst>
          <pc:docMk/>
          <pc:sldMk cId="3490457779" sldId="445"/>
        </pc:sldMkLst>
      </pc:sldChg>
      <pc:sldChg chg="modSp modNotes">
        <pc:chgData name="Azlaan Barkat" userId="S::azlaan.barkat@simplilearn.com::f2937b16-87e6-4204-b769-e8d0f511c258" providerId="AD" clId="Web-{F817130F-7D51-B0E6-92EB-970DE8D82ACA}" dt="2025-02-17T12:45:51.626" v="96"/>
        <pc:sldMkLst>
          <pc:docMk/>
          <pc:sldMk cId="312315877" sldId="447"/>
        </pc:sldMkLst>
      </pc:sldChg>
      <pc:sldChg chg="modNotes">
        <pc:chgData name="Azlaan Barkat" userId="S::azlaan.barkat@simplilearn.com::f2937b16-87e6-4204-b769-e8d0f511c258" providerId="AD" clId="Web-{F817130F-7D51-B0E6-92EB-970DE8D82ACA}" dt="2025-02-17T12:48:04.224" v="99"/>
        <pc:sldMkLst>
          <pc:docMk/>
          <pc:sldMk cId="2386836297" sldId="448"/>
        </pc:sldMkLst>
      </pc:sldChg>
      <pc:sldChg chg="modNotes">
        <pc:chgData name="Azlaan Barkat" userId="S::azlaan.barkat@simplilearn.com::f2937b16-87e6-4204-b769-e8d0f511c258" providerId="AD" clId="Web-{F817130F-7D51-B0E6-92EB-970DE8D82ACA}" dt="2025-02-17T12:45:02.530" v="82"/>
        <pc:sldMkLst>
          <pc:docMk/>
          <pc:sldMk cId="3917640246" sldId="453"/>
        </pc:sldMkLst>
      </pc:sldChg>
      <pc:sldChg chg="addSp delSp modSp modNotes">
        <pc:chgData name="Azlaan Barkat" userId="S::azlaan.barkat@simplilearn.com::f2937b16-87e6-4204-b769-e8d0f511c258" providerId="AD" clId="Web-{F817130F-7D51-B0E6-92EB-970DE8D82ACA}" dt="2025-02-17T12:45:17.624" v="86"/>
        <pc:sldMkLst>
          <pc:docMk/>
          <pc:sldMk cId="2294569782" sldId="454"/>
        </pc:sldMkLst>
        <pc:spChg chg="mod">
          <ac:chgData name="Azlaan Barkat" userId="S::azlaan.barkat@simplilearn.com::f2937b16-87e6-4204-b769-e8d0f511c258" providerId="AD" clId="Web-{F817130F-7D51-B0E6-92EB-970DE8D82ACA}" dt="2025-02-17T11:58:05.345" v="17" actId="20577"/>
          <ac:spMkLst>
            <pc:docMk/>
            <pc:sldMk cId="2294569782" sldId="454"/>
            <ac:spMk id="8" creationId="{12793BE2-1EF9-BC6E-3282-FCABEDF11982}"/>
          </ac:spMkLst>
        </pc:spChg>
        <pc:picChg chg="add mod">
          <ac:chgData name="Azlaan Barkat" userId="S::azlaan.barkat@simplilearn.com::f2937b16-87e6-4204-b769-e8d0f511c258" providerId="AD" clId="Web-{F817130F-7D51-B0E6-92EB-970DE8D82ACA}" dt="2025-02-17T12:01:35.494" v="24" actId="1076"/>
          <ac:picMkLst>
            <pc:docMk/>
            <pc:sldMk cId="2294569782" sldId="454"/>
            <ac:picMk id="2" creationId="{2879ACBF-7DD6-72C9-301D-AF5BBD30B657}"/>
          </ac:picMkLst>
        </pc:picChg>
      </pc:sldChg>
      <pc:sldChg chg="modNotes">
        <pc:chgData name="Azlaan Barkat" userId="S::azlaan.barkat@simplilearn.com::f2937b16-87e6-4204-b769-e8d0f511c258" providerId="AD" clId="Web-{F817130F-7D51-B0E6-92EB-970DE8D82ACA}" dt="2025-02-17T12:45:26.844" v="90"/>
        <pc:sldMkLst>
          <pc:docMk/>
          <pc:sldMk cId="1357761027" sldId="455"/>
        </pc:sldMkLst>
      </pc:sldChg>
      <pc:sldChg chg="modNotes">
        <pc:chgData name="Azlaan Barkat" userId="S::azlaan.barkat@simplilearn.com::f2937b16-87e6-4204-b769-e8d0f511c258" providerId="AD" clId="Web-{F817130F-7D51-B0E6-92EB-970DE8D82ACA}" dt="2025-02-17T12:52:42.126" v="132"/>
        <pc:sldMkLst>
          <pc:docMk/>
          <pc:sldMk cId="2512103618" sldId="479"/>
        </pc:sldMkLst>
      </pc:sldChg>
      <pc:sldChg chg="modNotes">
        <pc:chgData name="Azlaan Barkat" userId="S::azlaan.barkat@simplilearn.com::f2937b16-87e6-4204-b769-e8d0f511c258" providerId="AD" clId="Web-{F817130F-7D51-B0E6-92EB-970DE8D82ACA}" dt="2025-02-17T12:52:53.110" v="134"/>
        <pc:sldMkLst>
          <pc:docMk/>
          <pc:sldMk cId="3376342909" sldId="480"/>
        </pc:sldMkLst>
      </pc:sldChg>
      <pc:sldChg chg="modNotes">
        <pc:chgData name="Azlaan Barkat" userId="S::azlaan.barkat@simplilearn.com::f2937b16-87e6-4204-b769-e8d0f511c258" providerId="AD" clId="Web-{F817130F-7D51-B0E6-92EB-970DE8D82ACA}" dt="2025-02-17T12:53:23.783" v="140"/>
        <pc:sldMkLst>
          <pc:docMk/>
          <pc:sldMk cId="1916392066" sldId="484"/>
        </pc:sldMkLst>
      </pc:sldChg>
      <pc:sldChg chg="modSp">
        <pc:chgData name="Azlaan Barkat" userId="S::azlaan.barkat@simplilearn.com::f2937b16-87e6-4204-b769-e8d0f511c258" providerId="AD" clId="Web-{F817130F-7D51-B0E6-92EB-970DE8D82ACA}" dt="2025-02-17T11:20:04.302" v="10" actId="20577"/>
        <pc:sldMkLst>
          <pc:docMk/>
          <pc:sldMk cId="3839945307" sldId="485"/>
        </pc:sldMkLst>
        <pc:spChg chg="mod">
          <ac:chgData name="Azlaan Barkat" userId="S::azlaan.barkat@simplilearn.com::f2937b16-87e6-4204-b769-e8d0f511c258" providerId="AD" clId="Web-{F817130F-7D51-B0E6-92EB-970DE8D82ACA}" dt="2025-02-17T11:20:04.302" v="10" actId="20577"/>
          <ac:spMkLst>
            <pc:docMk/>
            <pc:sldMk cId="3839945307" sldId="485"/>
            <ac:spMk id="5" creationId="{5DE03156-67E4-1029-75BA-605D40511BFE}"/>
          </ac:spMkLst>
        </pc:spChg>
      </pc:sldChg>
      <pc:sldChg chg="modSp">
        <pc:chgData name="Azlaan Barkat" userId="S::azlaan.barkat@simplilearn.com::f2937b16-87e6-4204-b769-e8d0f511c258" providerId="AD" clId="Web-{F817130F-7D51-B0E6-92EB-970DE8D82ACA}" dt="2025-02-17T12:24:54.797" v="65" actId="20577"/>
        <pc:sldMkLst>
          <pc:docMk/>
          <pc:sldMk cId="748663053" sldId="486"/>
        </pc:sldMkLst>
      </pc:sldChg>
      <pc:sldChg chg="modNotes">
        <pc:chgData name="Azlaan Barkat" userId="S::azlaan.barkat@simplilearn.com::f2937b16-87e6-4204-b769-e8d0f511c258" providerId="AD" clId="Web-{F817130F-7D51-B0E6-92EB-970DE8D82ACA}" dt="2025-02-17T12:53:09.361" v="138"/>
        <pc:sldMkLst>
          <pc:docMk/>
          <pc:sldMk cId="3224305619" sldId="487"/>
        </pc:sldMkLst>
      </pc:sldChg>
      <pc:sldChg chg="modNotes">
        <pc:chgData name="Azlaan Barkat" userId="S::azlaan.barkat@simplilearn.com::f2937b16-87e6-4204-b769-e8d0f511c258" providerId="AD" clId="Web-{F817130F-7D51-B0E6-92EB-970DE8D82ACA}" dt="2025-02-17T12:53:02.251" v="136"/>
        <pc:sldMkLst>
          <pc:docMk/>
          <pc:sldMk cId="2995223153" sldId="491"/>
        </pc:sldMkLst>
      </pc:sldChg>
    </pc:docChg>
  </pc:docChgLst>
  <pc:docChgLst>
    <pc:chgData name="Azlaan Barkat" userId="S::azlaan.barkat@simplilearn.com::f2937b16-87e6-4204-b769-e8d0f511c258" providerId="AD" clId="Web-{D802DD6C-7BE1-7605-0A32-35BC62EA9F38}"/>
    <pc:docChg chg="modSld">
      <pc:chgData name="Azlaan Barkat" userId="S::azlaan.barkat@simplilearn.com::f2937b16-87e6-4204-b769-e8d0f511c258" providerId="AD" clId="Web-{D802DD6C-7BE1-7605-0A32-35BC62EA9F38}" dt="2025-02-16T19:55:40.360" v="9" actId="20577"/>
      <pc:docMkLst>
        <pc:docMk/>
      </pc:docMkLst>
      <pc:sldChg chg="modSp">
        <pc:chgData name="Azlaan Barkat" userId="S::azlaan.barkat@simplilearn.com::f2937b16-87e6-4204-b769-e8d0f511c258" providerId="AD" clId="Web-{D802DD6C-7BE1-7605-0A32-35BC62EA9F38}" dt="2025-02-16T19:52:31.635" v="4" actId="20577"/>
        <pc:sldMkLst>
          <pc:docMk/>
          <pc:sldMk cId="2036620006" sldId="277"/>
        </pc:sldMkLst>
        <pc:spChg chg="mod">
          <ac:chgData name="Azlaan Barkat" userId="S::azlaan.barkat@simplilearn.com::f2937b16-87e6-4204-b769-e8d0f511c258" providerId="AD" clId="Web-{D802DD6C-7BE1-7605-0A32-35BC62EA9F38}" dt="2025-02-16T19:51:48.540" v="3" actId="20577"/>
          <ac:spMkLst>
            <pc:docMk/>
            <pc:sldMk cId="2036620006" sldId="277"/>
            <ac:spMk id="4" creationId="{8735034C-7ACE-2BFB-51E3-18E4C14ADD32}"/>
          </ac:spMkLst>
        </pc:spChg>
        <pc:spChg chg="mod">
          <ac:chgData name="Azlaan Barkat" userId="S::azlaan.barkat@simplilearn.com::f2937b16-87e6-4204-b769-e8d0f511c258" providerId="AD" clId="Web-{D802DD6C-7BE1-7605-0A32-35BC62EA9F38}" dt="2025-02-16T19:52:31.635" v="4" actId="20577"/>
          <ac:spMkLst>
            <pc:docMk/>
            <pc:sldMk cId="2036620006" sldId="277"/>
            <ac:spMk id="5" creationId="{7694CC39-0DF6-45CA-0696-21B2A487A241}"/>
          </ac:spMkLst>
        </pc:spChg>
      </pc:sldChg>
      <pc:sldChg chg="modSp">
        <pc:chgData name="Azlaan Barkat" userId="S::azlaan.barkat@simplilearn.com::f2937b16-87e6-4204-b769-e8d0f511c258" providerId="AD" clId="Web-{D802DD6C-7BE1-7605-0A32-35BC62EA9F38}" dt="2025-02-16T19:55:40.360" v="9" actId="20577"/>
        <pc:sldMkLst>
          <pc:docMk/>
          <pc:sldMk cId="2512103618" sldId="479"/>
        </pc:sldMkLst>
        <pc:spChg chg="mod">
          <ac:chgData name="Azlaan Barkat" userId="S::azlaan.barkat@simplilearn.com::f2937b16-87e6-4204-b769-e8d0f511c258" providerId="AD" clId="Web-{D802DD6C-7BE1-7605-0A32-35BC62EA9F38}" dt="2025-02-16T19:55:29.673" v="6" actId="20577"/>
          <ac:spMkLst>
            <pc:docMk/>
            <pc:sldMk cId="2512103618" sldId="479"/>
            <ac:spMk id="5" creationId="{8AD08F4D-1F33-4071-F9DC-4D50F66FADB8}"/>
          </ac:spMkLst>
        </pc:spChg>
        <pc:spChg chg="mod">
          <ac:chgData name="Azlaan Barkat" userId="S::azlaan.barkat@simplilearn.com::f2937b16-87e6-4204-b769-e8d0f511c258" providerId="AD" clId="Web-{D802DD6C-7BE1-7605-0A32-35BC62EA9F38}" dt="2025-02-16T19:55:40.360" v="9" actId="20577"/>
          <ac:spMkLst>
            <pc:docMk/>
            <pc:sldMk cId="2512103618" sldId="479"/>
            <ac:spMk id="6" creationId="{C9F7C765-10BD-2C59-A1DD-CC8F8E95B44D}"/>
          </ac:spMkLst>
        </pc:spChg>
      </pc:sldChg>
    </pc:docChg>
  </pc:docChgLst>
  <pc:docChgLst>
    <pc:chgData name="Jessica Ruth" userId="b36c14d8-6b0a-4130-abd5-118bf677c184" providerId="ADAL" clId="{0FE539AA-D6BB-4542-82F2-113714E49DAB}"/>
    <pc:docChg chg="undo redo custSel modSld">
      <pc:chgData name="Jessica Ruth" userId="b36c14d8-6b0a-4130-abd5-118bf677c184" providerId="ADAL" clId="{0FE539AA-D6BB-4542-82F2-113714E49DAB}" dt="2025-02-24T11:55:16.217" v="2859" actId="20577"/>
      <pc:docMkLst>
        <pc:docMk/>
      </pc:docMkLst>
      <pc:sldChg chg="modSp mod">
        <pc:chgData name="Jessica Ruth" userId="b36c14d8-6b0a-4130-abd5-118bf677c184" providerId="ADAL" clId="{0FE539AA-D6BB-4542-82F2-113714E49DAB}" dt="2025-02-24T06:31:26.031" v="2161" actId="20577"/>
        <pc:sldMkLst>
          <pc:docMk/>
          <pc:sldMk cId="2036620006" sldId="277"/>
        </pc:sldMkLst>
        <pc:spChg chg="mod">
          <ac:chgData name="Jessica Ruth" userId="b36c14d8-6b0a-4130-abd5-118bf677c184" providerId="ADAL" clId="{0FE539AA-D6BB-4542-82F2-113714E49DAB}" dt="2025-02-24T06:31:26.031" v="2161" actId="20577"/>
          <ac:spMkLst>
            <pc:docMk/>
            <pc:sldMk cId="2036620006" sldId="277"/>
            <ac:spMk id="6" creationId="{CFA55EA8-79D5-703B-3230-210E60072074}"/>
          </ac:spMkLst>
        </pc:spChg>
      </pc:sldChg>
      <pc:sldChg chg="modSp mod">
        <pc:chgData name="Jessica Ruth" userId="b36c14d8-6b0a-4130-abd5-118bf677c184" providerId="ADAL" clId="{0FE539AA-D6BB-4542-82F2-113714E49DAB}" dt="2025-02-24T05:52:36.725" v="1709" actId="20577"/>
        <pc:sldMkLst>
          <pc:docMk/>
          <pc:sldMk cId="1109232934" sldId="390"/>
        </pc:sldMkLst>
        <pc:spChg chg="mod">
          <ac:chgData name="Jessica Ruth" userId="b36c14d8-6b0a-4130-abd5-118bf677c184" providerId="ADAL" clId="{0FE539AA-D6BB-4542-82F2-113714E49DAB}" dt="2025-02-24T05:52:36.725" v="1709" actId="20577"/>
          <ac:spMkLst>
            <pc:docMk/>
            <pc:sldMk cId="1109232934" sldId="390"/>
            <ac:spMk id="2" creationId="{976A12A0-9788-DF6C-5F0B-E7D4B1C44D00}"/>
          </ac:spMkLst>
        </pc:spChg>
      </pc:sldChg>
      <pc:sldChg chg="modSp mod">
        <pc:chgData name="Jessica Ruth" userId="b36c14d8-6b0a-4130-abd5-118bf677c184" providerId="ADAL" clId="{0FE539AA-D6BB-4542-82F2-113714E49DAB}" dt="2025-02-24T06:29:16.665" v="1981" actId="20577"/>
        <pc:sldMkLst>
          <pc:docMk/>
          <pc:sldMk cId="1331790163" sldId="391"/>
        </pc:sldMkLst>
        <pc:spChg chg="mod">
          <ac:chgData name="Jessica Ruth" userId="b36c14d8-6b0a-4130-abd5-118bf677c184" providerId="ADAL" clId="{0FE539AA-D6BB-4542-82F2-113714E49DAB}" dt="2025-02-24T06:29:16.665" v="1981" actId="20577"/>
          <ac:spMkLst>
            <pc:docMk/>
            <pc:sldMk cId="1331790163" sldId="391"/>
            <ac:spMk id="2" creationId="{DE6F7494-6A45-E64A-DD81-4FB7F92434D5}"/>
          </ac:spMkLst>
        </pc:spChg>
        <pc:spChg chg="mod">
          <ac:chgData name="Jessica Ruth" userId="b36c14d8-6b0a-4130-abd5-118bf677c184" providerId="ADAL" clId="{0FE539AA-D6BB-4542-82F2-113714E49DAB}" dt="2025-02-24T06:29:09.134" v="1977" actId="1035"/>
          <ac:spMkLst>
            <pc:docMk/>
            <pc:sldMk cId="1331790163" sldId="391"/>
            <ac:spMk id="7" creationId="{84C3D474-B2D3-578C-9485-6C98FAA47017}"/>
          </ac:spMkLst>
        </pc:spChg>
      </pc:sldChg>
      <pc:sldChg chg="modSp mod modCm">
        <pc:chgData name="Jessica Ruth" userId="b36c14d8-6b0a-4130-abd5-118bf677c184" providerId="ADAL" clId="{0FE539AA-D6BB-4542-82F2-113714E49DAB}" dt="2025-02-24T05:51:27.516" v="1640" actId="20577"/>
        <pc:sldMkLst>
          <pc:docMk/>
          <pc:sldMk cId="102420538" sldId="393"/>
        </pc:sldMkLst>
        <pc:spChg chg="mod">
          <ac:chgData name="Jessica Ruth" userId="b36c14d8-6b0a-4130-abd5-118bf677c184" providerId="ADAL" clId="{0FE539AA-D6BB-4542-82F2-113714E49DAB}" dt="2025-02-24T05:51:27.516" v="1640" actId="20577"/>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0FE539AA-D6BB-4542-82F2-113714E49DAB}" dt="2025-02-24T05:51:27.516" v="1640" actId="20577"/>
              <pc2:cmMkLst xmlns:pc2="http://schemas.microsoft.com/office/powerpoint/2019/9/main/command">
                <pc:docMk/>
                <pc:sldMk cId="102420538" sldId="393"/>
                <pc2:cmMk id="{86653B39-87C6-43F2-8D89-4A5CAA3C86A4}"/>
              </pc2:cmMkLst>
            </pc226:cmChg>
          </p:ext>
        </pc:extLst>
      </pc:sldChg>
      <pc:sldChg chg="modSp mod">
        <pc:chgData name="Jessica Ruth" userId="b36c14d8-6b0a-4130-abd5-118bf677c184" providerId="ADAL" clId="{0FE539AA-D6BB-4542-82F2-113714E49DAB}" dt="2025-02-18T09:28:08.167" v="300" actId="20577"/>
        <pc:sldMkLst>
          <pc:docMk/>
          <pc:sldMk cId="2112101525" sldId="407"/>
        </pc:sldMkLst>
        <pc:spChg chg="mod">
          <ac:chgData name="Jessica Ruth" userId="b36c14d8-6b0a-4130-abd5-118bf677c184" providerId="ADAL" clId="{0FE539AA-D6BB-4542-82F2-113714E49DAB}" dt="2025-02-18T09:28:08.167" v="300" actId="20577"/>
          <ac:spMkLst>
            <pc:docMk/>
            <pc:sldMk cId="2112101525" sldId="407"/>
            <ac:spMk id="2" creationId="{BD08286C-8D13-6900-9CF3-E11121144816}"/>
          </ac:spMkLst>
        </pc:spChg>
        <pc:spChg chg="mod">
          <ac:chgData name="Jessica Ruth" userId="b36c14d8-6b0a-4130-abd5-118bf677c184" providerId="ADAL" clId="{0FE539AA-D6BB-4542-82F2-113714E49DAB}" dt="2025-02-18T09:27:26.082" v="296" actId="20577"/>
          <ac:spMkLst>
            <pc:docMk/>
            <pc:sldMk cId="2112101525" sldId="407"/>
            <ac:spMk id="7" creationId="{6F3F12EB-E308-D5A0-B612-200199851BF5}"/>
          </ac:spMkLst>
        </pc:spChg>
      </pc:sldChg>
      <pc:sldChg chg="modSp mod">
        <pc:chgData name="Jessica Ruth" userId="b36c14d8-6b0a-4130-abd5-118bf677c184" providerId="ADAL" clId="{0FE539AA-D6BB-4542-82F2-113714E49DAB}" dt="2025-02-18T10:08:53.122" v="576" actId="20577"/>
        <pc:sldMkLst>
          <pc:docMk/>
          <pc:sldMk cId="1613466731" sldId="408"/>
        </pc:sldMkLst>
        <pc:spChg chg="mod">
          <ac:chgData name="Jessica Ruth" userId="b36c14d8-6b0a-4130-abd5-118bf677c184" providerId="ADAL" clId="{0FE539AA-D6BB-4542-82F2-113714E49DAB}" dt="2025-02-18T10:08:53.122" v="576" actId="20577"/>
          <ac:spMkLst>
            <pc:docMk/>
            <pc:sldMk cId="1613466731" sldId="408"/>
            <ac:spMk id="7" creationId="{D813C79A-AEB6-4B6D-5548-2955D61A173F}"/>
          </ac:spMkLst>
        </pc:spChg>
      </pc:sldChg>
      <pc:sldChg chg="modSp mod">
        <pc:chgData name="Jessica Ruth" userId="b36c14d8-6b0a-4130-abd5-118bf677c184" providerId="ADAL" clId="{0FE539AA-D6BB-4542-82F2-113714E49DAB}" dt="2025-02-18T07:23:26.350" v="6" actId="255"/>
        <pc:sldMkLst>
          <pc:docMk/>
          <pc:sldMk cId="3520654866" sldId="410"/>
        </pc:sldMkLst>
        <pc:spChg chg="mod">
          <ac:chgData name="Jessica Ruth" userId="b36c14d8-6b0a-4130-abd5-118bf677c184" providerId="ADAL" clId="{0FE539AA-D6BB-4542-82F2-113714E49DAB}" dt="2025-02-18T07:23:26.350" v="6" actId="255"/>
          <ac:spMkLst>
            <pc:docMk/>
            <pc:sldMk cId="3520654866" sldId="410"/>
            <ac:spMk id="16" creationId="{015742B6-9335-444C-6774-F66D5F4C1A10}"/>
          </ac:spMkLst>
        </pc:spChg>
      </pc:sldChg>
      <pc:sldChg chg="modSp mod">
        <pc:chgData name="Jessica Ruth" userId="b36c14d8-6b0a-4130-abd5-118bf677c184" providerId="ADAL" clId="{0FE539AA-D6BB-4542-82F2-113714E49DAB}" dt="2025-02-24T09:14:02.697" v="2430" actId="20577"/>
        <pc:sldMkLst>
          <pc:docMk/>
          <pc:sldMk cId="839730452" sldId="412"/>
        </pc:sldMkLst>
        <pc:spChg chg="mod">
          <ac:chgData name="Jessica Ruth" userId="b36c14d8-6b0a-4130-abd5-118bf677c184" providerId="ADAL" clId="{0FE539AA-D6BB-4542-82F2-113714E49DAB}" dt="2025-02-18T07:27:23.973" v="13" actId="1038"/>
          <ac:spMkLst>
            <pc:docMk/>
            <pc:sldMk cId="839730452" sldId="412"/>
            <ac:spMk id="94" creationId="{3B143D7E-5FFD-DCC9-A69F-BB3C7672E5B6}"/>
          </ac:spMkLst>
        </pc:spChg>
        <pc:spChg chg="mod">
          <ac:chgData name="Jessica Ruth" userId="b36c14d8-6b0a-4130-abd5-118bf677c184" providerId="ADAL" clId="{0FE539AA-D6BB-4542-82F2-113714E49DAB}" dt="2025-02-18T07:27:52.071" v="46" actId="1038"/>
          <ac:spMkLst>
            <pc:docMk/>
            <pc:sldMk cId="839730452" sldId="412"/>
            <ac:spMk id="96" creationId="{22375AAB-8083-2A1F-FF47-F782A9621F36}"/>
          </ac:spMkLst>
        </pc:spChg>
        <pc:spChg chg="mod">
          <ac:chgData name="Jessica Ruth" userId="b36c14d8-6b0a-4130-abd5-118bf677c184" providerId="ADAL" clId="{0FE539AA-D6BB-4542-82F2-113714E49DAB}" dt="2025-02-18T07:27:53.771" v="47" actId="1038"/>
          <ac:spMkLst>
            <pc:docMk/>
            <pc:sldMk cId="839730452" sldId="412"/>
            <ac:spMk id="97" creationId="{DDDA7116-F7CC-01D5-3508-02E7C3D36D1B}"/>
          </ac:spMkLst>
        </pc:spChg>
        <pc:spChg chg="mod">
          <ac:chgData name="Jessica Ruth" userId="b36c14d8-6b0a-4130-abd5-118bf677c184" providerId="ADAL" clId="{0FE539AA-D6BB-4542-82F2-113714E49DAB}" dt="2025-02-24T09:14:02.697" v="2430" actId="20577"/>
          <ac:spMkLst>
            <pc:docMk/>
            <pc:sldMk cId="839730452" sldId="412"/>
            <ac:spMk id="98" creationId="{92227BE3-0C2D-DFAF-2474-AFF56078C246}"/>
          </ac:spMkLst>
        </pc:spChg>
        <pc:spChg chg="mod">
          <ac:chgData name="Jessica Ruth" userId="b36c14d8-6b0a-4130-abd5-118bf677c184" providerId="ADAL" clId="{0FE539AA-D6BB-4542-82F2-113714E49DAB}" dt="2025-02-18T07:26:18.099" v="10" actId="20577"/>
          <ac:spMkLst>
            <pc:docMk/>
            <pc:sldMk cId="839730452" sldId="412"/>
            <ac:spMk id="99" creationId="{8B0718FA-7604-6475-795A-924952299604}"/>
          </ac:spMkLst>
        </pc:spChg>
        <pc:spChg chg="mod">
          <ac:chgData name="Jessica Ruth" userId="b36c14d8-6b0a-4130-abd5-118bf677c184" providerId="ADAL" clId="{0FE539AA-D6BB-4542-82F2-113714E49DAB}" dt="2025-02-24T05:55:28.236" v="1728" actId="1038"/>
          <ac:spMkLst>
            <pc:docMk/>
            <pc:sldMk cId="839730452" sldId="412"/>
            <ac:spMk id="100" creationId="{B8841FF8-9575-60DA-0958-51D707FFE638}"/>
          </ac:spMkLst>
        </pc:spChg>
        <pc:spChg chg="mod">
          <ac:chgData name="Jessica Ruth" userId="b36c14d8-6b0a-4130-abd5-118bf677c184" providerId="ADAL" clId="{0FE539AA-D6BB-4542-82F2-113714E49DAB}" dt="2025-02-18T07:29:21.578" v="50" actId="1036"/>
          <ac:spMkLst>
            <pc:docMk/>
            <pc:sldMk cId="839730452" sldId="412"/>
            <ac:spMk id="101" creationId="{41CBC6FB-5D77-81BC-AAE6-3CBCC85FF374}"/>
          </ac:spMkLst>
        </pc:spChg>
      </pc:sldChg>
      <pc:sldChg chg="modSp mod">
        <pc:chgData name="Jessica Ruth" userId="b36c14d8-6b0a-4130-abd5-118bf677c184" providerId="ADAL" clId="{0FE539AA-D6BB-4542-82F2-113714E49DAB}" dt="2025-02-24T06:21:36.577" v="1857" actId="1038"/>
        <pc:sldMkLst>
          <pc:docMk/>
          <pc:sldMk cId="1447946776" sldId="413"/>
        </pc:sldMkLst>
        <pc:spChg chg="mod">
          <ac:chgData name="Jessica Ruth" userId="b36c14d8-6b0a-4130-abd5-118bf677c184" providerId="ADAL" clId="{0FE539AA-D6BB-4542-82F2-113714E49DAB}" dt="2025-02-24T06:21:36.577" v="1857" actId="1038"/>
          <ac:spMkLst>
            <pc:docMk/>
            <pc:sldMk cId="1447946776" sldId="413"/>
            <ac:spMk id="7" creationId="{D7C65ACA-513F-8E61-00CD-771F30AE0FDE}"/>
          </ac:spMkLst>
        </pc:spChg>
        <pc:spChg chg="mod">
          <ac:chgData name="Jessica Ruth" userId="b36c14d8-6b0a-4130-abd5-118bf677c184" providerId="ADAL" clId="{0FE539AA-D6BB-4542-82F2-113714E49DAB}" dt="2025-02-24T06:11:40.904" v="1791" actId="20577"/>
          <ac:spMkLst>
            <pc:docMk/>
            <pc:sldMk cId="1447946776" sldId="413"/>
            <ac:spMk id="34" creationId="{0B3F5671-1F8B-E6DE-4F80-B09C2FC177C7}"/>
          </ac:spMkLst>
        </pc:spChg>
        <pc:spChg chg="mod">
          <ac:chgData name="Jessica Ruth" userId="b36c14d8-6b0a-4130-abd5-118bf677c184" providerId="ADAL" clId="{0FE539AA-D6BB-4542-82F2-113714E49DAB}" dt="2025-02-24T06:11:45.398" v="1806" actId="20577"/>
          <ac:spMkLst>
            <pc:docMk/>
            <pc:sldMk cId="1447946776" sldId="413"/>
            <ac:spMk id="35" creationId="{16F603A5-821C-4A2F-11FF-D10F689C38A4}"/>
          </ac:spMkLst>
        </pc:spChg>
      </pc:sldChg>
      <pc:sldChg chg="modSp mod">
        <pc:chgData name="Jessica Ruth" userId="b36c14d8-6b0a-4130-abd5-118bf677c184" providerId="ADAL" clId="{0FE539AA-D6BB-4542-82F2-113714E49DAB}" dt="2025-02-24T06:24:56.736" v="1893" actId="20577"/>
        <pc:sldMkLst>
          <pc:docMk/>
          <pc:sldMk cId="953062053" sldId="414"/>
        </pc:sldMkLst>
        <pc:spChg chg="mod">
          <ac:chgData name="Jessica Ruth" userId="b36c14d8-6b0a-4130-abd5-118bf677c184" providerId="ADAL" clId="{0FE539AA-D6BB-4542-82F2-113714E49DAB}" dt="2025-02-24T06:22:45.396" v="1864" actId="1038"/>
          <ac:spMkLst>
            <pc:docMk/>
            <pc:sldMk cId="953062053" sldId="414"/>
            <ac:spMk id="3" creationId="{CA0A34BB-1E53-1AB9-AA2F-1F9A24C0B6A8}"/>
          </ac:spMkLst>
        </pc:spChg>
        <pc:spChg chg="mod">
          <ac:chgData name="Jessica Ruth" userId="b36c14d8-6b0a-4130-abd5-118bf677c184" providerId="ADAL" clId="{0FE539AA-D6BB-4542-82F2-113714E49DAB}" dt="2025-02-18T07:36:33.201" v="99" actId="1037"/>
          <ac:spMkLst>
            <pc:docMk/>
            <pc:sldMk cId="953062053" sldId="414"/>
            <ac:spMk id="15" creationId="{B7F82DBA-31A9-2BED-9E1F-2436B9949E60}"/>
          </ac:spMkLst>
        </pc:spChg>
        <pc:spChg chg="mod">
          <ac:chgData name="Jessica Ruth" userId="b36c14d8-6b0a-4130-abd5-118bf677c184" providerId="ADAL" clId="{0FE539AA-D6BB-4542-82F2-113714E49DAB}" dt="2025-02-18T07:37:45.888" v="113" actId="20577"/>
          <ac:spMkLst>
            <pc:docMk/>
            <pc:sldMk cId="953062053" sldId="414"/>
            <ac:spMk id="16" creationId="{0FDC6D47-3571-8566-97C1-F3465B852CFE}"/>
          </ac:spMkLst>
        </pc:spChg>
        <pc:spChg chg="mod">
          <ac:chgData name="Jessica Ruth" userId="b36c14d8-6b0a-4130-abd5-118bf677c184" providerId="ADAL" clId="{0FE539AA-D6BB-4542-82F2-113714E49DAB}" dt="2025-02-18T07:37:37.445" v="108" actId="20577"/>
          <ac:spMkLst>
            <pc:docMk/>
            <pc:sldMk cId="953062053" sldId="414"/>
            <ac:spMk id="18" creationId="{85B41752-2070-00DD-F043-63DDAD018C9B}"/>
          </ac:spMkLst>
        </pc:spChg>
        <pc:spChg chg="mod">
          <ac:chgData name="Jessica Ruth" userId="b36c14d8-6b0a-4130-abd5-118bf677c184" providerId="ADAL" clId="{0FE539AA-D6BB-4542-82F2-113714E49DAB}" dt="2025-02-18T07:37:03.437" v="102" actId="1037"/>
          <ac:spMkLst>
            <pc:docMk/>
            <pc:sldMk cId="953062053" sldId="414"/>
            <ac:spMk id="19" creationId="{B01B656D-4989-88E4-FE0D-CF8921195C09}"/>
          </ac:spMkLst>
        </pc:spChg>
        <pc:spChg chg="mod">
          <ac:chgData name="Jessica Ruth" userId="b36c14d8-6b0a-4130-abd5-118bf677c184" providerId="ADAL" clId="{0FE539AA-D6BB-4542-82F2-113714E49DAB}" dt="2025-02-24T06:24:56.736" v="1893" actId="20577"/>
          <ac:spMkLst>
            <pc:docMk/>
            <pc:sldMk cId="953062053" sldId="414"/>
            <ac:spMk id="20" creationId="{407EFA99-FB09-D958-CC1A-49E538EA4D35}"/>
          </ac:spMkLst>
        </pc:spChg>
      </pc:sldChg>
      <pc:sldChg chg="addSp modSp mod modCm">
        <pc:chgData name="Jessica Ruth" userId="b36c14d8-6b0a-4130-abd5-118bf677c184" providerId="ADAL" clId="{0FE539AA-D6BB-4542-82F2-113714E49DAB}" dt="2025-02-24T06:28:07.892" v="1965" actId="20577"/>
        <pc:sldMkLst>
          <pc:docMk/>
          <pc:sldMk cId="126905211" sldId="415"/>
        </pc:sldMkLst>
        <pc:spChg chg="mod">
          <ac:chgData name="Jessica Ruth" userId="b36c14d8-6b0a-4130-abd5-118bf677c184" providerId="ADAL" clId="{0FE539AA-D6BB-4542-82F2-113714E49DAB}" dt="2025-02-24T06:26:16.835" v="1909" actId="1035"/>
          <ac:spMkLst>
            <pc:docMk/>
            <pc:sldMk cId="126905211" sldId="415"/>
            <ac:spMk id="3" creationId="{F6A5CF82-E33A-A15B-B37D-12E69A6EA8E4}"/>
          </ac:spMkLst>
        </pc:spChg>
        <pc:spChg chg="mod">
          <ac:chgData name="Jessica Ruth" userId="b36c14d8-6b0a-4130-abd5-118bf677c184" providerId="ADAL" clId="{0FE539AA-D6BB-4542-82F2-113714E49DAB}" dt="2025-02-18T07:43:30.255" v="127" actId="1037"/>
          <ac:spMkLst>
            <pc:docMk/>
            <pc:sldMk cId="126905211" sldId="415"/>
            <ac:spMk id="287" creationId="{C3E652B8-A41D-60E4-2F76-3B29CD9913DE}"/>
          </ac:spMkLst>
        </pc:spChg>
        <pc:spChg chg="mod">
          <ac:chgData name="Jessica Ruth" userId="b36c14d8-6b0a-4130-abd5-118bf677c184" providerId="ADAL" clId="{0FE539AA-D6BB-4542-82F2-113714E49DAB}" dt="2025-02-24T06:27:17.585" v="1960" actId="20577"/>
          <ac:spMkLst>
            <pc:docMk/>
            <pc:sldMk cId="126905211" sldId="415"/>
            <ac:spMk id="288" creationId="{EE54F74F-12A9-C177-2142-8614FAFCF8BE}"/>
          </ac:spMkLst>
        </pc:spChg>
        <pc:spChg chg="mod">
          <ac:chgData name="Jessica Ruth" userId="b36c14d8-6b0a-4130-abd5-118bf677c184" providerId="ADAL" clId="{0FE539AA-D6BB-4542-82F2-113714E49DAB}" dt="2025-02-24T06:27:44.458" v="1961" actId="1036"/>
          <ac:spMkLst>
            <pc:docMk/>
            <pc:sldMk cId="126905211" sldId="415"/>
            <ac:spMk id="344" creationId="{057A198C-4E99-F4B8-6018-CF2E91161E3D}"/>
          </ac:spMkLst>
        </pc:spChg>
        <pc:spChg chg="mod">
          <ac:chgData name="Jessica Ruth" userId="b36c14d8-6b0a-4130-abd5-118bf677c184" providerId="ADAL" clId="{0FE539AA-D6BB-4542-82F2-113714E49DAB}" dt="2025-02-18T07:43:14.719" v="125" actId="1038"/>
          <ac:spMkLst>
            <pc:docMk/>
            <pc:sldMk cId="126905211" sldId="415"/>
            <ac:spMk id="347" creationId="{13D1FA39-DFAF-EA58-2F2F-E84441A17508}"/>
          </ac:spMkLst>
        </pc:spChg>
        <pc:spChg chg="mod">
          <ac:chgData name="Jessica Ruth" userId="b36c14d8-6b0a-4130-abd5-118bf677c184" providerId="ADAL" clId="{0FE539AA-D6BB-4542-82F2-113714E49DAB}" dt="2025-02-24T06:28:07.892" v="1965" actId="20577"/>
          <ac:spMkLst>
            <pc:docMk/>
            <pc:sldMk cId="126905211" sldId="415"/>
            <ac:spMk id="348" creationId="{EDA83B4F-DF2D-1ECA-4A39-601E3B9135E5}"/>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0FE539AA-D6BB-4542-82F2-113714E49DAB}" dt="2025-02-24T06:28:07.892" v="1965" actId="20577"/>
              <pc2:cmMkLst xmlns:pc2="http://schemas.microsoft.com/office/powerpoint/2019/9/main/command">
                <pc:docMk/>
                <pc:sldMk cId="126905211" sldId="415"/>
                <pc2:cmMk id="{1AA44EB5-EA39-45DF-879D-C4B839C70A1C}"/>
              </pc2:cmMkLst>
            </pc226:cmChg>
          </p:ext>
        </pc:extLst>
      </pc:sldChg>
      <pc:sldChg chg="modSp mod">
        <pc:chgData name="Jessica Ruth" userId="b36c14d8-6b0a-4130-abd5-118bf677c184" providerId="ADAL" clId="{0FE539AA-D6BB-4542-82F2-113714E49DAB}" dt="2025-02-24T06:50:16.070" v="2282" actId="20577"/>
        <pc:sldMkLst>
          <pc:docMk/>
          <pc:sldMk cId="2976190662" sldId="421"/>
        </pc:sldMkLst>
        <pc:spChg chg="mod">
          <ac:chgData name="Jessica Ruth" userId="b36c14d8-6b0a-4130-abd5-118bf677c184" providerId="ADAL" clId="{0FE539AA-D6BB-4542-82F2-113714E49DAB}" dt="2025-02-24T06:50:16.070" v="2282" actId="20577"/>
          <ac:spMkLst>
            <pc:docMk/>
            <pc:sldMk cId="2976190662" sldId="421"/>
            <ac:spMk id="7" creationId="{6DF8A1FF-BD52-98D9-C122-556071BDBF25}"/>
          </ac:spMkLst>
        </pc:spChg>
        <pc:spChg chg="mod">
          <ac:chgData name="Jessica Ruth" userId="b36c14d8-6b0a-4130-abd5-118bf677c184" providerId="ADAL" clId="{0FE539AA-D6BB-4542-82F2-113714E49DAB}" dt="2025-02-18T09:45:46.384" v="320" actId="1037"/>
          <ac:spMkLst>
            <pc:docMk/>
            <pc:sldMk cId="2976190662" sldId="421"/>
            <ac:spMk id="13" creationId="{165CEF2B-36E4-D0CA-B11E-800C33261E9A}"/>
          </ac:spMkLst>
        </pc:spChg>
        <pc:spChg chg="mod">
          <ac:chgData name="Jessica Ruth" userId="b36c14d8-6b0a-4130-abd5-118bf677c184" providerId="ADAL" clId="{0FE539AA-D6BB-4542-82F2-113714E49DAB}" dt="2025-02-18T09:47:19.850" v="388" actId="1037"/>
          <ac:spMkLst>
            <pc:docMk/>
            <pc:sldMk cId="2976190662" sldId="421"/>
            <ac:spMk id="14" creationId="{43A932C5-AC04-37D5-D0E6-C1345682F1FF}"/>
          </ac:spMkLst>
        </pc:spChg>
        <pc:spChg chg="mod">
          <ac:chgData name="Jessica Ruth" userId="b36c14d8-6b0a-4130-abd5-118bf677c184" providerId="ADAL" clId="{0FE539AA-D6BB-4542-82F2-113714E49DAB}" dt="2025-02-18T09:47:23.344" v="392" actId="1037"/>
          <ac:spMkLst>
            <pc:docMk/>
            <pc:sldMk cId="2976190662" sldId="421"/>
            <ac:spMk id="15" creationId="{26647395-21B2-71BA-C324-1B8CEBE6A04E}"/>
          </ac:spMkLst>
        </pc:spChg>
        <pc:spChg chg="mod">
          <ac:chgData name="Jessica Ruth" userId="b36c14d8-6b0a-4130-abd5-118bf677c184" providerId="ADAL" clId="{0FE539AA-D6BB-4542-82F2-113714E49DAB}" dt="2025-02-18T09:47:26.784" v="393" actId="1037"/>
          <ac:spMkLst>
            <pc:docMk/>
            <pc:sldMk cId="2976190662" sldId="421"/>
            <ac:spMk id="16" creationId="{69AB0C9D-FC0E-8ED9-B68F-C3D9AC91E354}"/>
          </ac:spMkLst>
        </pc:spChg>
      </pc:sldChg>
      <pc:sldChg chg="addSp delSp modSp mod modNotesTx">
        <pc:chgData name="Jessica Ruth" userId="b36c14d8-6b0a-4130-abd5-118bf677c184" providerId="ADAL" clId="{0FE539AA-D6BB-4542-82F2-113714E49DAB}" dt="2025-02-24T06:48:51.808" v="2270" actId="20577"/>
        <pc:sldMkLst>
          <pc:docMk/>
          <pc:sldMk cId="3415759576" sldId="422"/>
        </pc:sldMkLst>
        <pc:spChg chg="add mod">
          <ac:chgData name="Jessica Ruth" userId="b36c14d8-6b0a-4130-abd5-118bf677c184" providerId="ADAL" clId="{0FE539AA-D6BB-4542-82F2-113714E49DAB}" dt="2025-02-24T06:47:25.200" v="2238" actId="1038"/>
          <ac:spMkLst>
            <pc:docMk/>
            <pc:sldMk cId="3415759576" sldId="422"/>
            <ac:spMk id="2" creationId="{09A669E1-7257-ED42-3712-92D2066AD2A3}"/>
          </ac:spMkLst>
        </pc:spChg>
        <pc:spChg chg="add mod">
          <ac:chgData name="Jessica Ruth" userId="b36c14d8-6b0a-4130-abd5-118bf677c184" providerId="ADAL" clId="{0FE539AA-D6BB-4542-82F2-113714E49DAB}" dt="2025-02-24T06:48:00.720" v="2244" actId="14100"/>
          <ac:spMkLst>
            <pc:docMk/>
            <pc:sldMk cId="3415759576" sldId="422"/>
            <ac:spMk id="3" creationId="{F46A166C-8653-E98D-9092-415279FF1AB2}"/>
          </ac:spMkLst>
        </pc:spChg>
        <pc:spChg chg="mod">
          <ac:chgData name="Jessica Ruth" userId="b36c14d8-6b0a-4130-abd5-118bf677c184" providerId="ADAL" clId="{0FE539AA-D6BB-4542-82F2-113714E49DAB}" dt="2025-02-24T06:46:10.040" v="2219" actId="20577"/>
          <ac:spMkLst>
            <pc:docMk/>
            <pc:sldMk cId="3415759576" sldId="422"/>
            <ac:spMk id="5" creationId="{5D8E837B-62AE-CEB4-9237-C600D8CB7AE7}"/>
          </ac:spMkLst>
        </pc:spChg>
        <pc:picChg chg="mod">
          <ac:chgData name="Jessica Ruth" userId="b36c14d8-6b0a-4130-abd5-118bf677c184" providerId="ADAL" clId="{0FE539AA-D6BB-4542-82F2-113714E49DAB}" dt="2025-02-24T06:46:53.875" v="2222" actId="1076"/>
          <ac:picMkLst>
            <pc:docMk/>
            <pc:sldMk cId="3415759576" sldId="422"/>
            <ac:picMk id="7" creationId="{12BA03AD-AC07-2D88-C4FA-B49BA5E5EB5A}"/>
          </ac:picMkLst>
        </pc:picChg>
      </pc:sldChg>
      <pc:sldChg chg="modSp mod">
        <pc:chgData name="Jessica Ruth" userId="b36c14d8-6b0a-4130-abd5-118bf677c184" providerId="ADAL" clId="{0FE539AA-D6BB-4542-82F2-113714E49DAB}" dt="2025-02-24T09:26:16.406" v="2433" actId="20577"/>
        <pc:sldMkLst>
          <pc:docMk/>
          <pc:sldMk cId="3770398999" sldId="423"/>
        </pc:sldMkLst>
        <pc:spChg chg="mod">
          <ac:chgData name="Jessica Ruth" userId="b36c14d8-6b0a-4130-abd5-118bf677c184" providerId="ADAL" clId="{0FE539AA-D6BB-4542-82F2-113714E49DAB}" dt="2025-02-18T09:50:32.027" v="445" actId="1036"/>
          <ac:spMkLst>
            <pc:docMk/>
            <pc:sldMk cId="3770398999" sldId="423"/>
            <ac:spMk id="21" creationId="{886A716D-D690-4ECF-B51D-B71CFCB5999D}"/>
          </ac:spMkLst>
        </pc:spChg>
        <pc:spChg chg="mod">
          <ac:chgData name="Jessica Ruth" userId="b36c14d8-6b0a-4130-abd5-118bf677c184" providerId="ADAL" clId="{0FE539AA-D6BB-4542-82F2-113714E49DAB}" dt="2025-02-24T09:26:16.406" v="2433" actId="20577"/>
          <ac:spMkLst>
            <pc:docMk/>
            <pc:sldMk cId="3770398999" sldId="423"/>
            <ac:spMk id="22" creationId="{61290195-9993-F4A6-EFAE-5B0A9F897FCE}"/>
          </ac:spMkLst>
        </pc:spChg>
        <pc:spChg chg="mod">
          <ac:chgData name="Jessica Ruth" userId="b36c14d8-6b0a-4130-abd5-118bf677c184" providerId="ADAL" clId="{0FE539AA-D6BB-4542-82F2-113714E49DAB}" dt="2025-02-18T09:50:40.073" v="448" actId="1035"/>
          <ac:spMkLst>
            <pc:docMk/>
            <pc:sldMk cId="3770398999" sldId="423"/>
            <ac:spMk id="23" creationId="{F30D0CD5-C27A-44CF-9F97-AB98BC89B68D}"/>
          </ac:spMkLst>
        </pc:spChg>
      </pc:sldChg>
      <pc:sldChg chg="delSp modSp mod">
        <pc:chgData name="Jessica Ruth" userId="b36c14d8-6b0a-4130-abd5-118bf677c184" providerId="ADAL" clId="{0FE539AA-D6BB-4542-82F2-113714E49DAB}" dt="2025-02-24T09:26:41.576" v="2434" actId="14100"/>
        <pc:sldMkLst>
          <pc:docMk/>
          <pc:sldMk cId="2799000701" sldId="425"/>
        </pc:sldMkLst>
        <pc:spChg chg="mod">
          <ac:chgData name="Jessica Ruth" userId="b36c14d8-6b0a-4130-abd5-118bf677c184" providerId="ADAL" clId="{0FE539AA-D6BB-4542-82F2-113714E49DAB}" dt="2025-02-24T06:56:23.743" v="2320" actId="20577"/>
          <ac:spMkLst>
            <pc:docMk/>
            <pc:sldMk cId="2799000701" sldId="425"/>
            <ac:spMk id="3" creationId="{DC2CA534-C591-9E97-F24A-314963F921B2}"/>
          </ac:spMkLst>
        </pc:spChg>
        <pc:spChg chg="mod">
          <ac:chgData name="Jessica Ruth" userId="b36c14d8-6b0a-4130-abd5-118bf677c184" providerId="ADAL" clId="{0FE539AA-D6BB-4542-82F2-113714E49DAB}" dt="2025-02-24T06:56:20.224" v="2318" actId="1035"/>
          <ac:spMkLst>
            <pc:docMk/>
            <pc:sldMk cId="2799000701" sldId="425"/>
            <ac:spMk id="7" creationId="{0B6EFE84-FFB1-748D-072E-566C1A3C38A4}"/>
          </ac:spMkLst>
        </pc:spChg>
        <pc:spChg chg="mod">
          <ac:chgData name="Jessica Ruth" userId="b36c14d8-6b0a-4130-abd5-118bf677c184" providerId="ADAL" clId="{0FE539AA-D6BB-4542-82F2-113714E49DAB}" dt="2025-02-24T06:56:20.224" v="2318" actId="1035"/>
          <ac:spMkLst>
            <pc:docMk/>
            <pc:sldMk cId="2799000701" sldId="425"/>
            <ac:spMk id="8" creationId="{62CCAB3E-4795-24BB-C051-4821DEBF0F09}"/>
          </ac:spMkLst>
        </pc:spChg>
        <pc:spChg chg="mod">
          <ac:chgData name="Jessica Ruth" userId="b36c14d8-6b0a-4130-abd5-118bf677c184" providerId="ADAL" clId="{0FE539AA-D6BB-4542-82F2-113714E49DAB}" dt="2025-02-24T09:26:41.576" v="2434" actId="14100"/>
          <ac:spMkLst>
            <pc:docMk/>
            <pc:sldMk cId="2799000701" sldId="425"/>
            <ac:spMk id="14" creationId="{55AF2CB8-3064-B95F-D1BE-135EF4CB8872}"/>
          </ac:spMkLst>
        </pc:spChg>
        <pc:grpChg chg="mod">
          <ac:chgData name="Jessica Ruth" userId="b36c14d8-6b0a-4130-abd5-118bf677c184" providerId="ADAL" clId="{0FE539AA-D6BB-4542-82F2-113714E49DAB}" dt="2025-02-24T06:56:28.887" v="2329" actId="1035"/>
          <ac:grpSpMkLst>
            <pc:docMk/>
            <pc:sldMk cId="2799000701" sldId="425"/>
            <ac:grpSpMk id="2" creationId="{5F6AEFFC-B959-A3D6-1A95-D6F0CE07EA8C}"/>
          </ac:grpSpMkLst>
        </pc:grpChg>
      </pc:sldChg>
      <pc:sldChg chg="modSp mod">
        <pc:chgData name="Jessica Ruth" userId="b36c14d8-6b0a-4130-abd5-118bf677c184" providerId="ADAL" clId="{0FE539AA-D6BB-4542-82F2-113714E49DAB}" dt="2025-02-18T10:07:31.633" v="546" actId="20577"/>
        <pc:sldMkLst>
          <pc:docMk/>
          <pc:sldMk cId="3738460179" sldId="427"/>
        </pc:sldMkLst>
      </pc:sldChg>
      <pc:sldChg chg="modSp mod">
        <pc:chgData name="Jessica Ruth" userId="b36c14d8-6b0a-4130-abd5-118bf677c184" providerId="ADAL" clId="{0FE539AA-D6BB-4542-82F2-113714E49DAB}" dt="2025-02-24T09:57:59.816" v="2765" actId="20577"/>
        <pc:sldMkLst>
          <pc:docMk/>
          <pc:sldMk cId="573011475" sldId="429"/>
        </pc:sldMkLst>
        <pc:spChg chg="mod">
          <ac:chgData name="Jessica Ruth" userId="b36c14d8-6b0a-4130-abd5-118bf677c184" providerId="ADAL" clId="{0FE539AA-D6BB-4542-82F2-113714E49DAB}" dt="2025-02-24T09:57:59.816" v="2765" actId="20577"/>
          <ac:spMkLst>
            <pc:docMk/>
            <pc:sldMk cId="573011475" sldId="429"/>
            <ac:spMk id="11" creationId="{0E6C547A-7300-99EF-27E9-8622E8EE607F}"/>
          </ac:spMkLst>
        </pc:spChg>
        <pc:spChg chg="mod">
          <ac:chgData name="Jessica Ruth" userId="b36c14d8-6b0a-4130-abd5-118bf677c184" providerId="ADAL" clId="{0FE539AA-D6BB-4542-82F2-113714E49DAB}" dt="2025-02-18T17:26:52.354" v="1060" actId="1076"/>
          <ac:spMkLst>
            <pc:docMk/>
            <pc:sldMk cId="573011475" sldId="429"/>
            <ac:spMk id="16" creationId="{D411CAC9-7A0F-BD40-F0F8-2E8C957B4DDE}"/>
          </ac:spMkLst>
        </pc:spChg>
        <pc:spChg chg="mod">
          <ac:chgData name="Jessica Ruth" userId="b36c14d8-6b0a-4130-abd5-118bf677c184" providerId="ADAL" clId="{0FE539AA-D6BB-4542-82F2-113714E49DAB}" dt="2025-02-18T17:26:59.010" v="1061" actId="1076"/>
          <ac:spMkLst>
            <pc:docMk/>
            <pc:sldMk cId="573011475" sldId="429"/>
            <ac:spMk id="20" creationId="{F884CE19-0E61-C395-0C72-AA45EE2375C9}"/>
          </ac:spMkLst>
        </pc:spChg>
        <pc:spChg chg="mod">
          <ac:chgData name="Jessica Ruth" userId="b36c14d8-6b0a-4130-abd5-118bf677c184" providerId="ADAL" clId="{0FE539AA-D6BB-4542-82F2-113714E49DAB}" dt="2025-02-18T17:26:34.277" v="1059" actId="20577"/>
          <ac:spMkLst>
            <pc:docMk/>
            <pc:sldMk cId="573011475" sldId="429"/>
            <ac:spMk id="24" creationId="{7D89C1B2-8013-9F67-F0EE-D498221B3DAF}"/>
          </ac:spMkLst>
        </pc:spChg>
        <pc:grpChg chg="mod">
          <ac:chgData name="Jessica Ruth" userId="b36c14d8-6b0a-4130-abd5-118bf677c184" providerId="ADAL" clId="{0FE539AA-D6BB-4542-82F2-113714E49DAB}" dt="2025-02-24T07:13:43.789" v="2380" actId="1076"/>
          <ac:grpSpMkLst>
            <pc:docMk/>
            <pc:sldMk cId="573011475" sldId="429"/>
            <ac:grpSpMk id="13" creationId="{5B0AE511-B8F0-5B8A-9E42-D9989536CE29}"/>
          </ac:grpSpMkLst>
        </pc:grpChg>
        <pc:grpChg chg="mod">
          <ac:chgData name="Jessica Ruth" userId="b36c14d8-6b0a-4130-abd5-118bf677c184" providerId="ADAL" clId="{0FE539AA-D6BB-4542-82F2-113714E49DAB}" dt="2025-02-24T07:14:04.472" v="2381" actId="1076"/>
          <ac:grpSpMkLst>
            <pc:docMk/>
            <pc:sldMk cId="573011475" sldId="429"/>
            <ac:grpSpMk id="17" creationId="{28A66385-00F8-E650-6DA9-23B7AE8BFF08}"/>
          </ac:grpSpMkLst>
        </pc:grpChg>
      </pc:sldChg>
      <pc:sldChg chg="modSp mod">
        <pc:chgData name="Jessica Ruth" userId="b36c14d8-6b0a-4130-abd5-118bf677c184" providerId="ADAL" clId="{0FE539AA-D6BB-4542-82F2-113714E49DAB}" dt="2025-02-18T17:29:15.016" v="1105" actId="1036"/>
        <pc:sldMkLst>
          <pc:docMk/>
          <pc:sldMk cId="2944586649" sldId="430"/>
        </pc:sldMkLst>
        <pc:spChg chg="mod">
          <ac:chgData name="Jessica Ruth" userId="b36c14d8-6b0a-4130-abd5-118bf677c184" providerId="ADAL" clId="{0FE539AA-D6BB-4542-82F2-113714E49DAB}" dt="2025-02-18T17:29:15.016" v="1105" actId="1036"/>
          <ac:spMkLst>
            <pc:docMk/>
            <pc:sldMk cId="2944586649" sldId="430"/>
            <ac:spMk id="6" creationId="{B65D3842-A781-9166-E144-87A1CF7278D8}"/>
          </ac:spMkLst>
        </pc:spChg>
      </pc:sldChg>
      <pc:sldChg chg="modSp mod">
        <pc:chgData name="Jessica Ruth" userId="b36c14d8-6b0a-4130-abd5-118bf677c184" providerId="ADAL" clId="{0FE539AA-D6BB-4542-82F2-113714E49DAB}" dt="2025-02-18T17:29:05.954" v="1099" actId="1036"/>
        <pc:sldMkLst>
          <pc:docMk/>
          <pc:sldMk cId="2693765665" sldId="431"/>
        </pc:sldMkLst>
        <pc:spChg chg="mod">
          <ac:chgData name="Jessica Ruth" userId="b36c14d8-6b0a-4130-abd5-118bf677c184" providerId="ADAL" clId="{0FE539AA-D6BB-4542-82F2-113714E49DAB}" dt="2025-02-18T17:29:05.954" v="1099" actId="1036"/>
          <ac:spMkLst>
            <pc:docMk/>
            <pc:sldMk cId="2693765665" sldId="431"/>
            <ac:spMk id="10" creationId="{FEF0B11D-FD9C-8EE4-7071-A909A5DD5002}"/>
          </ac:spMkLst>
        </pc:spChg>
      </pc:sldChg>
      <pc:sldChg chg="modSp mod">
        <pc:chgData name="Jessica Ruth" userId="b36c14d8-6b0a-4130-abd5-118bf677c184" providerId="ADAL" clId="{0FE539AA-D6BB-4542-82F2-113714E49DAB}" dt="2025-02-18T17:30:00.466" v="1150" actId="20577"/>
        <pc:sldMkLst>
          <pc:docMk/>
          <pc:sldMk cId="1331856272" sldId="432"/>
        </pc:sldMkLst>
        <pc:spChg chg="mod">
          <ac:chgData name="Jessica Ruth" userId="b36c14d8-6b0a-4130-abd5-118bf677c184" providerId="ADAL" clId="{0FE539AA-D6BB-4542-82F2-113714E49DAB}" dt="2025-02-18T17:30:00.466" v="1150" actId="20577"/>
          <ac:spMkLst>
            <pc:docMk/>
            <pc:sldMk cId="1331856272" sldId="432"/>
            <ac:spMk id="6" creationId="{9E4EE6B3-142F-5684-779B-25B8B563CE38}"/>
          </ac:spMkLst>
        </pc:spChg>
      </pc:sldChg>
      <pc:sldChg chg="modSp mod">
        <pc:chgData name="Jessica Ruth" userId="b36c14d8-6b0a-4130-abd5-118bf677c184" providerId="ADAL" clId="{0FE539AA-D6BB-4542-82F2-113714E49DAB}" dt="2025-02-18T17:30:08.997" v="1151"/>
        <pc:sldMkLst>
          <pc:docMk/>
          <pc:sldMk cId="522631506" sldId="433"/>
        </pc:sldMkLst>
        <pc:spChg chg="mod">
          <ac:chgData name="Jessica Ruth" userId="b36c14d8-6b0a-4130-abd5-118bf677c184" providerId="ADAL" clId="{0FE539AA-D6BB-4542-82F2-113714E49DAB}" dt="2025-02-18T17:30:08.997" v="1151"/>
          <ac:spMkLst>
            <pc:docMk/>
            <pc:sldMk cId="522631506" sldId="433"/>
            <ac:spMk id="10" creationId="{316025B8-4853-247C-5D81-FC56A342DAF9}"/>
          </ac:spMkLst>
        </pc:spChg>
      </pc:sldChg>
      <pc:sldChg chg="modSp mod">
        <pc:chgData name="Jessica Ruth" userId="b36c14d8-6b0a-4130-abd5-118bf677c184" providerId="ADAL" clId="{0FE539AA-D6BB-4542-82F2-113714E49DAB}" dt="2025-02-18T17:34:07.915" v="1177" actId="20577"/>
        <pc:sldMkLst>
          <pc:docMk/>
          <pc:sldMk cId="2482443242" sldId="434"/>
        </pc:sldMkLst>
        <pc:spChg chg="mod">
          <ac:chgData name="Jessica Ruth" userId="b36c14d8-6b0a-4130-abd5-118bf677c184" providerId="ADAL" clId="{0FE539AA-D6BB-4542-82F2-113714E49DAB}" dt="2025-02-18T17:33:25.961" v="1159" actId="20577"/>
          <ac:spMkLst>
            <pc:docMk/>
            <pc:sldMk cId="2482443242" sldId="434"/>
            <ac:spMk id="7" creationId="{96C304AC-B52B-9DA4-6D19-5A41D790186C}"/>
          </ac:spMkLst>
        </pc:spChg>
        <pc:spChg chg="mod">
          <ac:chgData name="Jessica Ruth" userId="b36c14d8-6b0a-4130-abd5-118bf677c184" providerId="ADAL" clId="{0FE539AA-D6BB-4542-82F2-113714E49DAB}" dt="2025-02-18T17:34:00.449" v="1174" actId="20577"/>
          <ac:spMkLst>
            <pc:docMk/>
            <pc:sldMk cId="2482443242" sldId="434"/>
            <ac:spMk id="10" creationId="{169E7EDE-2EC5-FF3B-C2CC-088382FB61C3}"/>
          </ac:spMkLst>
        </pc:spChg>
        <pc:spChg chg="mod">
          <ac:chgData name="Jessica Ruth" userId="b36c14d8-6b0a-4130-abd5-118bf677c184" providerId="ADAL" clId="{0FE539AA-D6BB-4542-82F2-113714E49DAB}" dt="2025-02-18T17:34:07.915" v="1177" actId="20577"/>
          <ac:spMkLst>
            <pc:docMk/>
            <pc:sldMk cId="2482443242" sldId="434"/>
            <ac:spMk id="11" creationId="{5A0B5CC2-5FEE-8774-FB3A-44697BB3892B}"/>
          </ac:spMkLst>
        </pc:spChg>
      </pc:sldChg>
      <pc:sldChg chg="modSp mod">
        <pc:chgData name="Jessica Ruth" userId="b36c14d8-6b0a-4130-abd5-118bf677c184" providerId="ADAL" clId="{0FE539AA-D6BB-4542-82F2-113714E49DAB}" dt="2025-02-24T07:18:19.064" v="2405" actId="20577"/>
        <pc:sldMkLst>
          <pc:docMk/>
          <pc:sldMk cId="1298455292" sldId="435"/>
        </pc:sldMkLst>
        <pc:spChg chg="mod">
          <ac:chgData name="Jessica Ruth" userId="b36c14d8-6b0a-4130-abd5-118bf677c184" providerId="ADAL" clId="{0FE539AA-D6BB-4542-82F2-113714E49DAB}" dt="2025-02-18T17:37:24.680" v="1210" actId="1036"/>
          <ac:spMkLst>
            <pc:docMk/>
            <pc:sldMk cId="1298455292" sldId="435"/>
            <ac:spMk id="7" creationId="{11C395A5-E9EC-D0C7-18BB-461C32C299ED}"/>
          </ac:spMkLst>
        </pc:spChg>
        <pc:spChg chg="mod">
          <ac:chgData name="Jessica Ruth" userId="b36c14d8-6b0a-4130-abd5-118bf677c184" providerId="ADAL" clId="{0FE539AA-D6BB-4542-82F2-113714E49DAB}" dt="2025-02-18T17:38:25.948" v="1244" actId="20577"/>
          <ac:spMkLst>
            <pc:docMk/>
            <pc:sldMk cId="1298455292" sldId="435"/>
            <ac:spMk id="9" creationId="{01646C79-E1E8-0E47-8345-C5C88708CA45}"/>
          </ac:spMkLst>
        </pc:spChg>
        <pc:spChg chg="mod">
          <ac:chgData name="Jessica Ruth" userId="b36c14d8-6b0a-4130-abd5-118bf677c184" providerId="ADAL" clId="{0FE539AA-D6BB-4542-82F2-113714E49DAB}" dt="2025-02-24T07:18:19.064" v="2405" actId="20577"/>
          <ac:spMkLst>
            <pc:docMk/>
            <pc:sldMk cId="1298455292" sldId="435"/>
            <ac:spMk id="10" creationId="{22E8C6F2-EA81-E1E6-B928-22252CB6A02F}"/>
          </ac:spMkLst>
        </pc:spChg>
      </pc:sldChg>
      <pc:sldChg chg="modSp mod">
        <pc:chgData name="Jessica Ruth" userId="b36c14d8-6b0a-4130-abd5-118bf677c184" providerId="ADAL" clId="{0FE539AA-D6BB-4542-82F2-113714E49DAB}" dt="2025-02-18T17:45:52.102" v="1327" actId="1038"/>
        <pc:sldMkLst>
          <pc:docMk/>
          <pc:sldMk cId="1669514084" sldId="436"/>
        </pc:sldMkLst>
        <pc:spChg chg="mod">
          <ac:chgData name="Jessica Ruth" userId="b36c14d8-6b0a-4130-abd5-118bf677c184" providerId="ADAL" clId="{0FE539AA-D6BB-4542-82F2-113714E49DAB}" dt="2025-02-18T17:44:15.482" v="1292" actId="20577"/>
          <ac:spMkLst>
            <pc:docMk/>
            <pc:sldMk cId="1669514084" sldId="436"/>
            <ac:spMk id="7" creationId="{A1C0992E-722B-E5E5-26C4-3570F7ADD394}"/>
          </ac:spMkLst>
        </pc:spChg>
        <pc:spChg chg="mod">
          <ac:chgData name="Jessica Ruth" userId="b36c14d8-6b0a-4130-abd5-118bf677c184" providerId="ADAL" clId="{0FE539AA-D6BB-4542-82F2-113714E49DAB}" dt="2025-02-18T17:45:52.102" v="1327" actId="1038"/>
          <ac:spMkLst>
            <pc:docMk/>
            <pc:sldMk cId="1669514084" sldId="436"/>
            <ac:spMk id="8" creationId="{A6ED7D4F-6814-CBB1-9ABB-23636C727371}"/>
          </ac:spMkLst>
        </pc:spChg>
      </pc:sldChg>
      <pc:sldChg chg="modSp mod">
        <pc:chgData name="Jessica Ruth" userId="b36c14d8-6b0a-4130-abd5-118bf677c184" providerId="ADAL" clId="{0FE539AA-D6BB-4542-82F2-113714E49DAB}" dt="2025-02-18T17:53:24.898" v="1475" actId="948"/>
        <pc:sldMkLst>
          <pc:docMk/>
          <pc:sldMk cId="3112296839" sldId="437"/>
        </pc:sldMkLst>
        <pc:spChg chg="mod">
          <ac:chgData name="Jessica Ruth" userId="b36c14d8-6b0a-4130-abd5-118bf677c184" providerId="ADAL" clId="{0FE539AA-D6BB-4542-82F2-113714E49DAB}" dt="2025-02-18T17:53:24.898" v="1475" actId="948"/>
          <ac:spMkLst>
            <pc:docMk/>
            <pc:sldMk cId="3112296839" sldId="437"/>
            <ac:spMk id="5" creationId="{3B5A5099-891F-9CC9-CC64-4757FA769E4B}"/>
          </ac:spMkLst>
        </pc:spChg>
      </pc:sldChg>
      <pc:sldChg chg="modSp mod">
        <pc:chgData name="Jessica Ruth" userId="b36c14d8-6b0a-4130-abd5-118bf677c184" providerId="ADAL" clId="{0FE539AA-D6BB-4542-82F2-113714E49DAB}" dt="2025-02-24T10:05:18.122" v="2775" actId="20577"/>
        <pc:sldMkLst>
          <pc:docMk/>
          <pc:sldMk cId="210390838" sldId="438"/>
        </pc:sldMkLst>
        <pc:spChg chg="mod">
          <ac:chgData name="Jessica Ruth" userId="b36c14d8-6b0a-4130-abd5-118bf677c184" providerId="ADAL" clId="{0FE539AA-D6BB-4542-82F2-113714E49DAB}" dt="2025-02-18T17:45:02.164" v="1299" actId="20577"/>
          <ac:spMkLst>
            <pc:docMk/>
            <pc:sldMk cId="210390838" sldId="438"/>
            <ac:spMk id="7" creationId="{4CF25C2A-A171-28DE-8C46-82E6212561B1}"/>
          </ac:spMkLst>
        </pc:spChg>
        <pc:spChg chg="mod">
          <ac:chgData name="Jessica Ruth" userId="b36c14d8-6b0a-4130-abd5-118bf677c184" providerId="ADAL" clId="{0FE539AA-D6BB-4542-82F2-113714E49DAB}" dt="2025-02-18T17:46:09.366" v="1344" actId="1037"/>
          <ac:spMkLst>
            <pc:docMk/>
            <pc:sldMk cId="210390838" sldId="438"/>
            <ac:spMk id="8" creationId="{43DC4374-CBE9-7301-949A-2B0BE6A4F303}"/>
          </ac:spMkLst>
        </pc:spChg>
        <pc:graphicFrameChg chg="modGraphic">
          <ac:chgData name="Jessica Ruth" userId="b36c14d8-6b0a-4130-abd5-118bf677c184" providerId="ADAL" clId="{0FE539AA-D6BB-4542-82F2-113714E49DAB}" dt="2025-02-24T10:05:18.122" v="2775" actId="20577"/>
          <ac:graphicFrameMkLst>
            <pc:docMk/>
            <pc:sldMk cId="210390838" sldId="438"/>
            <ac:graphicFrameMk id="6" creationId="{4C7F37D7-6CF0-7D8B-5325-17E2BF8C8BEA}"/>
          </ac:graphicFrameMkLst>
        </pc:graphicFrameChg>
      </pc:sldChg>
      <pc:sldChg chg="modSp mod">
        <pc:chgData name="Jessica Ruth" userId="b36c14d8-6b0a-4130-abd5-118bf677c184" providerId="ADAL" clId="{0FE539AA-D6BB-4542-82F2-113714E49DAB}" dt="2025-02-18T17:47:28.549" v="1349" actId="20577"/>
        <pc:sldMkLst>
          <pc:docMk/>
          <pc:sldMk cId="1054558471" sldId="439"/>
        </pc:sldMkLst>
        <pc:spChg chg="mod">
          <ac:chgData name="Jessica Ruth" userId="b36c14d8-6b0a-4130-abd5-118bf677c184" providerId="ADAL" clId="{0FE539AA-D6BB-4542-82F2-113714E49DAB}" dt="2025-02-18T17:47:28.549" v="1349" actId="20577"/>
          <ac:spMkLst>
            <pc:docMk/>
            <pc:sldMk cId="1054558471" sldId="439"/>
            <ac:spMk id="7" creationId="{CEB7D141-2832-5EA0-4045-15FA531B6668}"/>
          </ac:spMkLst>
        </pc:spChg>
      </pc:sldChg>
      <pc:sldChg chg="modSp mod">
        <pc:chgData name="Jessica Ruth" userId="b36c14d8-6b0a-4130-abd5-118bf677c184" providerId="ADAL" clId="{0FE539AA-D6BB-4542-82F2-113714E49DAB}" dt="2025-02-18T17:51:54.045" v="1465" actId="20577"/>
        <pc:sldMkLst>
          <pc:docMk/>
          <pc:sldMk cId="3207680043" sldId="440"/>
        </pc:sldMkLst>
        <pc:spChg chg="mod">
          <ac:chgData name="Jessica Ruth" userId="b36c14d8-6b0a-4130-abd5-118bf677c184" providerId="ADAL" clId="{0FE539AA-D6BB-4542-82F2-113714E49DAB}" dt="2025-02-18T17:51:54.045" v="1465" actId="20577"/>
          <ac:spMkLst>
            <pc:docMk/>
            <pc:sldMk cId="3207680043" sldId="440"/>
            <ac:spMk id="5" creationId="{33DE6A18-9AE7-4896-C5AC-37AAC6212AEB}"/>
          </ac:spMkLst>
        </pc:spChg>
        <pc:spChg chg="mod">
          <ac:chgData name="Jessica Ruth" userId="b36c14d8-6b0a-4130-abd5-118bf677c184" providerId="ADAL" clId="{0FE539AA-D6BB-4542-82F2-113714E49DAB}" dt="2025-02-18T17:51:38.614" v="1460" actId="20577"/>
          <ac:spMkLst>
            <pc:docMk/>
            <pc:sldMk cId="3207680043" sldId="440"/>
            <ac:spMk id="7" creationId="{0B28BEDB-ACE6-7E00-7C7A-4D9D8539E509}"/>
          </ac:spMkLst>
        </pc:spChg>
      </pc:sldChg>
      <pc:sldChg chg="modSp mod">
        <pc:chgData name="Jessica Ruth" userId="b36c14d8-6b0a-4130-abd5-118bf677c184" providerId="ADAL" clId="{0FE539AA-D6BB-4542-82F2-113714E49DAB}" dt="2025-02-18T17:45:40.233" v="1323" actId="1036"/>
        <pc:sldMkLst>
          <pc:docMk/>
          <pc:sldMk cId="1213896680" sldId="441"/>
        </pc:sldMkLst>
        <pc:spChg chg="mod">
          <ac:chgData name="Jessica Ruth" userId="b36c14d8-6b0a-4130-abd5-118bf677c184" providerId="ADAL" clId="{0FE539AA-D6BB-4542-82F2-113714E49DAB}" dt="2025-02-18T17:43:20.171" v="1287" actId="20577"/>
          <ac:spMkLst>
            <pc:docMk/>
            <pc:sldMk cId="1213896680" sldId="441"/>
            <ac:spMk id="7" creationId="{2E3ACD00-299B-4E89-D488-4063DF88A364}"/>
          </ac:spMkLst>
        </pc:spChg>
        <pc:spChg chg="mod">
          <ac:chgData name="Jessica Ruth" userId="b36c14d8-6b0a-4130-abd5-118bf677c184" providerId="ADAL" clId="{0FE539AA-D6BB-4542-82F2-113714E49DAB}" dt="2025-02-18T17:45:40.233" v="1323" actId="1036"/>
          <ac:spMkLst>
            <pc:docMk/>
            <pc:sldMk cId="1213896680" sldId="441"/>
            <ac:spMk id="8" creationId="{88B0A245-388D-DE8C-A8D7-9B720EE6D87E}"/>
          </ac:spMkLst>
        </pc:spChg>
        <pc:graphicFrameChg chg="modGraphic">
          <ac:chgData name="Jessica Ruth" userId="b36c14d8-6b0a-4130-abd5-118bf677c184" providerId="ADAL" clId="{0FE539AA-D6BB-4542-82F2-113714E49DAB}" dt="2025-02-18T17:44:28.659" v="1294" actId="20577"/>
          <ac:graphicFrameMkLst>
            <pc:docMk/>
            <pc:sldMk cId="1213896680" sldId="441"/>
            <ac:graphicFrameMk id="6" creationId="{69027B1D-B806-CA2A-B881-8291657A6496}"/>
          </ac:graphicFrameMkLst>
        </pc:graphicFrameChg>
      </pc:sldChg>
      <pc:sldChg chg="modSp mod">
        <pc:chgData name="Jessica Ruth" userId="b36c14d8-6b0a-4130-abd5-118bf677c184" providerId="ADAL" clId="{0FE539AA-D6BB-4542-82F2-113714E49DAB}" dt="2025-02-24T10:03:30.047" v="2769" actId="1036"/>
        <pc:sldMkLst>
          <pc:docMk/>
          <pc:sldMk cId="3583433491" sldId="442"/>
        </pc:sldMkLst>
        <pc:spChg chg="mod">
          <ac:chgData name="Jessica Ruth" userId="b36c14d8-6b0a-4130-abd5-118bf677c184" providerId="ADAL" clId="{0FE539AA-D6BB-4542-82F2-113714E49DAB}" dt="2025-02-24T10:03:30.047" v="2769" actId="1036"/>
          <ac:spMkLst>
            <pc:docMk/>
            <pc:sldMk cId="3583433491" sldId="442"/>
            <ac:spMk id="6" creationId="{265C909D-BA6C-B8D9-B333-259C7AA8B1F0}"/>
          </ac:spMkLst>
        </pc:spChg>
        <pc:spChg chg="mod">
          <ac:chgData name="Jessica Ruth" userId="b36c14d8-6b0a-4130-abd5-118bf677c184" providerId="ADAL" clId="{0FE539AA-D6BB-4542-82F2-113714E49DAB}" dt="2025-02-18T17:43:05.110" v="1263" actId="20577"/>
          <ac:spMkLst>
            <pc:docMk/>
            <pc:sldMk cId="3583433491" sldId="442"/>
            <ac:spMk id="8" creationId="{8A0D856B-D9E1-2A40-B72C-24C08C0637EE}"/>
          </ac:spMkLst>
        </pc:spChg>
        <pc:spChg chg="mod">
          <ac:chgData name="Jessica Ruth" userId="b36c14d8-6b0a-4130-abd5-118bf677c184" providerId="ADAL" clId="{0FE539AA-D6BB-4542-82F2-113714E49DAB}" dt="2025-02-18T17:42:47.579" v="1261" actId="1038"/>
          <ac:spMkLst>
            <pc:docMk/>
            <pc:sldMk cId="3583433491" sldId="442"/>
            <ac:spMk id="10" creationId="{AD87D9F8-7FCA-07D8-39D9-5AD90C035BCA}"/>
          </ac:spMkLst>
        </pc:spChg>
      </pc:sldChg>
      <pc:sldChg chg="modSp mod">
        <pc:chgData name="Jessica Ruth" userId="b36c14d8-6b0a-4130-abd5-118bf677c184" providerId="ADAL" clId="{0FE539AA-D6BB-4542-82F2-113714E49DAB}" dt="2025-02-18T17:41:37.788" v="1256" actId="20577"/>
        <pc:sldMkLst>
          <pc:docMk/>
          <pc:sldMk cId="3649003874" sldId="443"/>
        </pc:sldMkLst>
        <pc:spChg chg="mod">
          <ac:chgData name="Jessica Ruth" userId="b36c14d8-6b0a-4130-abd5-118bf677c184" providerId="ADAL" clId="{0FE539AA-D6BB-4542-82F2-113714E49DAB}" dt="2025-02-18T17:41:37.788" v="1256" actId="20577"/>
          <ac:spMkLst>
            <pc:docMk/>
            <pc:sldMk cId="3649003874" sldId="443"/>
            <ac:spMk id="6" creationId="{C8C2E9A0-25E1-1305-303E-C2C39C747F67}"/>
          </ac:spMkLst>
        </pc:spChg>
      </pc:sldChg>
      <pc:sldChg chg="modSp mod">
        <pc:chgData name="Jessica Ruth" userId="b36c14d8-6b0a-4130-abd5-118bf677c184" providerId="ADAL" clId="{0FE539AA-D6BB-4542-82F2-113714E49DAB}" dt="2025-02-18T17:41:32.680" v="1252" actId="20577"/>
        <pc:sldMkLst>
          <pc:docMk/>
          <pc:sldMk cId="970430095" sldId="444"/>
        </pc:sldMkLst>
        <pc:spChg chg="mod">
          <ac:chgData name="Jessica Ruth" userId="b36c14d8-6b0a-4130-abd5-118bf677c184" providerId="ADAL" clId="{0FE539AA-D6BB-4542-82F2-113714E49DAB}" dt="2025-02-18T17:41:32.680" v="1252" actId="20577"/>
          <ac:spMkLst>
            <pc:docMk/>
            <pc:sldMk cId="970430095" sldId="444"/>
            <ac:spMk id="7" creationId="{AA076201-6865-0FF5-9233-AB8E61612454}"/>
          </ac:spMkLst>
        </pc:spChg>
      </pc:sldChg>
      <pc:sldChg chg="delSp modSp mod">
        <pc:chgData name="Jessica Ruth" userId="b36c14d8-6b0a-4130-abd5-118bf677c184" providerId="ADAL" clId="{0FE539AA-D6BB-4542-82F2-113714E49DAB}" dt="2025-02-24T07:18:45.244" v="2418" actId="478"/>
        <pc:sldMkLst>
          <pc:docMk/>
          <pc:sldMk cId="3490457779" sldId="445"/>
        </pc:sldMkLst>
        <pc:spChg chg="mod">
          <ac:chgData name="Jessica Ruth" userId="b36c14d8-6b0a-4130-abd5-118bf677c184" providerId="ADAL" clId="{0FE539AA-D6BB-4542-82F2-113714E49DAB}" dt="2025-02-24T07:18:40.165" v="2416" actId="20577"/>
          <ac:spMkLst>
            <pc:docMk/>
            <pc:sldMk cId="3490457779" sldId="445"/>
            <ac:spMk id="6" creationId="{A6D52EAE-37E5-2857-B528-D43669CAEC97}"/>
          </ac:spMkLst>
        </pc:spChg>
      </pc:sldChg>
      <pc:sldChg chg="modSp mod">
        <pc:chgData name="Jessica Ruth" userId="b36c14d8-6b0a-4130-abd5-118bf677c184" providerId="ADAL" clId="{0FE539AA-D6BB-4542-82F2-113714E49DAB}" dt="2025-02-18T17:56:39.284" v="1565" actId="113"/>
        <pc:sldMkLst>
          <pc:docMk/>
          <pc:sldMk cId="3952849354" sldId="446"/>
        </pc:sldMkLst>
        <pc:spChg chg="mod">
          <ac:chgData name="Jessica Ruth" userId="b36c14d8-6b0a-4130-abd5-118bf677c184" providerId="ADAL" clId="{0FE539AA-D6BB-4542-82F2-113714E49DAB}" dt="2025-02-18T17:56:39.284" v="1565" actId="113"/>
          <ac:spMkLst>
            <pc:docMk/>
            <pc:sldMk cId="3952849354" sldId="446"/>
            <ac:spMk id="5" creationId="{390F4443-D4F3-3DD8-D9DE-0C96962F8CE5}"/>
          </ac:spMkLst>
        </pc:spChg>
        <pc:spChg chg="mod">
          <ac:chgData name="Jessica Ruth" userId="b36c14d8-6b0a-4130-abd5-118bf677c184" providerId="ADAL" clId="{0FE539AA-D6BB-4542-82F2-113714E49DAB}" dt="2025-02-18T17:54:03.272" v="1479" actId="113"/>
          <ac:spMkLst>
            <pc:docMk/>
            <pc:sldMk cId="3952849354" sldId="446"/>
            <ac:spMk id="6" creationId="{7D42CFB9-4961-9907-BB8A-8E4C3D599CAA}"/>
          </ac:spMkLst>
        </pc:spChg>
      </pc:sldChg>
      <pc:sldChg chg="modSp mod">
        <pc:chgData name="Jessica Ruth" userId="b36c14d8-6b0a-4130-abd5-118bf677c184" providerId="ADAL" clId="{0FE539AA-D6BB-4542-82F2-113714E49DAB}" dt="2025-02-18T11:46:49.635" v="992" actId="20577"/>
        <pc:sldMkLst>
          <pc:docMk/>
          <pc:sldMk cId="312315877" sldId="447"/>
        </pc:sldMkLst>
        <pc:spChg chg="mod">
          <ac:chgData name="Jessica Ruth" userId="b36c14d8-6b0a-4130-abd5-118bf677c184" providerId="ADAL" clId="{0FE539AA-D6BB-4542-82F2-113714E49DAB}" dt="2025-02-18T11:29:12.122" v="920" actId="20577"/>
          <ac:spMkLst>
            <pc:docMk/>
            <pc:sldMk cId="312315877" sldId="447"/>
            <ac:spMk id="5" creationId="{A18B1011-E768-1FB7-35A9-A57D753F23DD}"/>
          </ac:spMkLst>
        </pc:spChg>
        <pc:spChg chg="mod">
          <ac:chgData name="Jessica Ruth" userId="b36c14d8-6b0a-4130-abd5-118bf677c184" providerId="ADAL" clId="{0FE539AA-D6BB-4542-82F2-113714E49DAB}" dt="2025-02-18T11:46:49.635" v="992" actId="20577"/>
          <ac:spMkLst>
            <pc:docMk/>
            <pc:sldMk cId="312315877" sldId="447"/>
            <ac:spMk id="8" creationId="{8EACD2EF-CEA0-97F8-843F-455EFAFD31EB}"/>
          </ac:spMkLst>
        </pc:spChg>
      </pc:sldChg>
      <pc:sldChg chg="modSp mod">
        <pc:chgData name="Jessica Ruth" userId="b36c14d8-6b0a-4130-abd5-118bf677c184" providerId="ADAL" clId="{0FE539AA-D6BB-4542-82F2-113714E49DAB}" dt="2025-02-18T12:40:51.544" v="1034" actId="1038"/>
        <pc:sldMkLst>
          <pc:docMk/>
          <pc:sldMk cId="2386836297" sldId="448"/>
        </pc:sldMkLst>
      </pc:sldChg>
      <pc:sldChg chg="modSp mod">
        <pc:chgData name="Jessica Ruth" userId="b36c14d8-6b0a-4130-abd5-118bf677c184" providerId="ADAL" clId="{0FE539AA-D6BB-4542-82F2-113714E49DAB}" dt="2025-02-24T09:46:23.284" v="2533" actId="20577"/>
        <pc:sldMkLst>
          <pc:docMk/>
          <pc:sldMk cId="1315008190" sldId="449"/>
        </pc:sldMkLst>
        <pc:spChg chg="mod">
          <ac:chgData name="Jessica Ruth" userId="b36c14d8-6b0a-4130-abd5-118bf677c184" providerId="ADAL" clId="{0FE539AA-D6BB-4542-82F2-113714E49DAB}" dt="2025-02-24T09:46:23.284" v="2533" actId="20577"/>
          <ac:spMkLst>
            <pc:docMk/>
            <pc:sldMk cId="1315008190" sldId="449"/>
            <ac:spMk id="4" creationId="{7A1D2595-0DF5-9833-4184-58154B20FB9A}"/>
          </ac:spMkLst>
        </pc:spChg>
      </pc:sldChg>
      <pc:sldChg chg="modSp mod">
        <pc:chgData name="Jessica Ruth" userId="b36c14d8-6b0a-4130-abd5-118bf677c184" providerId="ADAL" clId="{0FE539AA-D6BB-4542-82F2-113714E49DAB}" dt="2025-02-24T09:44:54.134" v="2520" actId="20577"/>
        <pc:sldMkLst>
          <pc:docMk/>
          <pc:sldMk cId="1140505504" sldId="450"/>
        </pc:sldMkLst>
        <pc:spChg chg="mod">
          <ac:chgData name="Jessica Ruth" userId="b36c14d8-6b0a-4130-abd5-118bf677c184" providerId="ADAL" clId="{0FE539AA-D6BB-4542-82F2-113714E49DAB}" dt="2025-02-18T10:19:35.093" v="616" actId="20577"/>
          <ac:spMkLst>
            <pc:docMk/>
            <pc:sldMk cId="1140505504" sldId="450"/>
            <ac:spMk id="5" creationId="{4C12CDD8-BF62-F90F-FBC9-67A709F6B45A}"/>
          </ac:spMkLst>
        </pc:spChg>
        <pc:spChg chg="mod">
          <ac:chgData name="Jessica Ruth" userId="b36c14d8-6b0a-4130-abd5-118bf677c184" providerId="ADAL" clId="{0FE539AA-D6BB-4542-82F2-113714E49DAB}" dt="2025-02-24T09:39:07.164" v="2455" actId="20577"/>
          <ac:spMkLst>
            <pc:docMk/>
            <pc:sldMk cId="1140505504" sldId="450"/>
            <ac:spMk id="30" creationId="{F31BA5C5-153C-99D1-D0AA-78B7048B98EB}"/>
          </ac:spMkLst>
        </pc:spChg>
        <pc:spChg chg="mod">
          <ac:chgData name="Jessica Ruth" userId="b36c14d8-6b0a-4130-abd5-118bf677c184" providerId="ADAL" clId="{0FE539AA-D6BB-4542-82F2-113714E49DAB}" dt="2025-02-24T09:39:10.575" v="2464" actId="20577"/>
          <ac:spMkLst>
            <pc:docMk/>
            <pc:sldMk cId="1140505504" sldId="450"/>
            <ac:spMk id="31" creationId="{7A681981-59E3-419D-1D66-9B79C2766974}"/>
          </ac:spMkLst>
        </pc:spChg>
        <pc:spChg chg="mod">
          <ac:chgData name="Jessica Ruth" userId="b36c14d8-6b0a-4130-abd5-118bf677c184" providerId="ADAL" clId="{0FE539AA-D6BB-4542-82F2-113714E49DAB}" dt="2025-02-24T09:39:14.242" v="2473" actId="20577"/>
          <ac:spMkLst>
            <pc:docMk/>
            <pc:sldMk cId="1140505504" sldId="450"/>
            <ac:spMk id="32" creationId="{7529EA56-7D8C-6AEF-22D4-61D44C105567}"/>
          </ac:spMkLst>
        </pc:spChg>
        <pc:spChg chg="mod">
          <ac:chgData name="Jessica Ruth" userId="b36c14d8-6b0a-4130-abd5-118bf677c184" providerId="ADAL" clId="{0FE539AA-D6BB-4542-82F2-113714E49DAB}" dt="2025-02-24T09:44:54.134" v="2520" actId="20577"/>
          <ac:spMkLst>
            <pc:docMk/>
            <pc:sldMk cId="1140505504" sldId="450"/>
            <ac:spMk id="33" creationId="{136C8A94-CBA6-9661-CE61-AB1390C680A0}"/>
          </ac:spMkLst>
        </pc:spChg>
        <pc:spChg chg="mod">
          <ac:chgData name="Jessica Ruth" userId="b36c14d8-6b0a-4130-abd5-118bf677c184" providerId="ADAL" clId="{0FE539AA-D6BB-4542-82F2-113714E49DAB}" dt="2025-02-18T10:19:26.060" v="608" actId="1036"/>
          <ac:spMkLst>
            <pc:docMk/>
            <pc:sldMk cId="1140505504" sldId="450"/>
            <ac:spMk id="34" creationId="{2D9791F5-C4A5-A381-84E2-A3FB412F2A8A}"/>
          </ac:spMkLst>
        </pc:spChg>
      </pc:sldChg>
      <pc:sldChg chg="modSp mod">
        <pc:chgData name="Jessica Ruth" userId="b36c14d8-6b0a-4130-abd5-118bf677c184" providerId="ADAL" clId="{0FE539AA-D6BB-4542-82F2-113714E49DAB}" dt="2025-02-18T11:00:29.018" v="740" actId="6549"/>
        <pc:sldMkLst>
          <pc:docMk/>
          <pc:sldMk cId="3502858898" sldId="451"/>
        </pc:sldMkLst>
        <pc:spChg chg="mod">
          <ac:chgData name="Jessica Ruth" userId="b36c14d8-6b0a-4130-abd5-118bf677c184" providerId="ADAL" clId="{0FE539AA-D6BB-4542-82F2-113714E49DAB}" dt="2025-02-18T10:23:20.647" v="701" actId="114"/>
          <ac:spMkLst>
            <pc:docMk/>
            <pc:sldMk cId="3502858898" sldId="451"/>
            <ac:spMk id="2" creationId="{815A5109-5244-F1AB-F6F9-CCC4AD4C4052}"/>
          </ac:spMkLst>
        </pc:spChg>
        <pc:spChg chg="mod">
          <ac:chgData name="Jessica Ruth" userId="b36c14d8-6b0a-4130-abd5-118bf677c184" providerId="ADAL" clId="{0FE539AA-D6BB-4542-82F2-113714E49DAB}" dt="2025-02-18T10:29:40.662" v="739" actId="20577"/>
          <ac:spMkLst>
            <pc:docMk/>
            <pc:sldMk cId="3502858898" sldId="451"/>
            <ac:spMk id="3" creationId="{690403DF-6347-6132-C7C6-A2BE454B1D8D}"/>
          </ac:spMkLst>
        </pc:spChg>
        <pc:spChg chg="mod">
          <ac:chgData name="Jessica Ruth" userId="b36c14d8-6b0a-4130-abd5-118bf677c184" providerId="ADAL" clId="{0FE539AA-D6BB-4542-82F2-113714E49DAB}" dt="2025-02-18T10:20:40.704" v="682" actId="20577"/>
          <ac:spMkLst>
            <pc:docMk/>
            <pc:sldMk cId="3502858898" sldId="451"/>
            <ac:spMk id="5" creationId="{7F4C4770-15A7-300F-56E4-5B8F36F9FB2F}"/>
          </ac:spMkLst>
        </pc:spChg>
        <pc:spChg chg="mod">
          <ac:chgData name="Jessica Ruth" userId="b36c14d8-6b0a-4130-abd5-118bf677c184" providerId="ADAL" clId="{0FE539AA-D6BB-4542-82F2-113714E49DAB}" dt="2025-02-18T11:00:29.018" v="740" actId="6549"/>
          <ac:spMkLst>
            <pc:docMk/>
            <pc:sldMk cId="3502858898" sldId="451"/>
            <ac:spMk id="9" creationId="{A8240D91-BF18-37A1-5B14-CC5352A5BF5F}"/>
          </ac:spMkLst>
        </pc:spChg>
        <pc:spChg chg="mod">
          <ac:chgData name="Jessica Ruth" userId="b36c14d8-6b0a-4130-abd5-118bf677c184" providerId="ADAL" clId="{0FE539AA-D6BB-4542-82F2-113714E49DAB}" dt="2025-02-18T10:21:09.830" v="686" actId="20577"/>
          <ac:spMkLst>
            <pc:docMk/>
            <pc:sldMk cId="3502858898" sldId="451"/>
            <ac:spMk id="13" creationId="{8EA4B963-C5FA-F9A7-DC81-EE289575C276}"/>
          </ac:spMkLst>
        </pc:spChg>
        <pc:spChg chg="mod">
          <ac:chgData name="Jessica Ruth" userId="b36c14d8-6b0a-4130-abd5-118bf677c184" providerId="ADAL" clId="{0FE539AA-D6BB-4542-82F2-113714E49DAB}" dt="2025-02-18T10:22:57.086" v="699" actId="20577"/>
          <ac:spMkLst>
            <pc:docMk/>
            <pc:sldMk cId="3502858898" sldId="451"/>
            <ac:spMk id="17" creationId="{D6E4858B-4E73-B942-56EB-BD36AFEBE156}"/>
          </ac:spMkLst>
        </pc:spChg>
        <pc:spChg chg="mod">
          <ac:chgData name="Jessica Ruth" userId="b36c14d8-6b0a-4130-abd5-118bf677c184" providerId="ADAL" clId="{0FE539AA-D6BB-4542-82F2-113714E49DAB}" dt="2025-02-18T10:24:08.366" v="715" actId="114"/>
          <ac:spMkLst>
            <pc:docMk/>
            <pc:sldMk cId="3502858898" sldId="451"/>
            <ac:spMk id="19" creationId="{3C04D3BD-A755-2D9C-317E-552470738138}"/>
          </ac:spMkLst>
        </pc:spChg>
      </pc:sldChg>
      <pc:sldChg chg="modSp mod">
        <pc:chgData name="Jessica Ruth" userId="b36c14d8-6b0a-4130-abd5-118bf677c184" providerId="ADAL" clId="{0FE539AA-D6BB-4542-82F2-113714E49DAB}" dt="2025-02-18T11:02:11.184" v="840" actId="1036"/>
        <pc:sldMkLst>
          <pc:docMk/>
          <pc:sldMk cId="3549215569" sldId="452"/>
        </pc:sldMkLst>
        <pc:spChg chg="mod">
          <ac:chgData name="Jessica Ruth" userId="b36c14d8-6b0a-4130-abd5-118bf677c184" providerId="ADAL" clId="{0FE539AA-D6BB-4542-82F2-113714E49DAB}" dt="2025-02-18T11:02:11.184" v="840" actId="1036"/>
          <ac:spMkLst>
            <pc:docMk/>
            <pc:sldMk cId="3549215569" sldId="452"/>
            <ac:spMk id="5" creationId="{44CF264B-3B78-6FE2-15B7-780E4C9D27A2}"/>
          </ac:spMkLst>
        </pc:spChg>
        <pc:spChg chg="mod">
          <ac:chgData name="Jessica Ruth" userId="b36c14d8-6b0a-4130-abd5-118bf677c184" providerId="ADAL" clId="{0FE539AA-D6BB-4542-82F2-113714E49DAB}" dt="2025-02-18T11:00:51.430" v="741" actId="20577"/>
          <ac:spMkLst>
            <pc:docMk/>
            <pc:sldMk cId="3549215569" sldId="452"/>
            <ac:spMk id="8" creationId="{E0107FBA-79AB-1281-28A8-9A6D929CD2B0}"/>
          </ac:spMkLst>
        </pc:spChg>
        <pc:spChg chg="mod">
          <ac:chgData name="Jessica Ruth" userId="b36c14d8-6b0a-4130-abd5-118bf677c184" providerId="ADAL" clId="{0FE539AA-D6BB-4542-82F2-113714E49DAB}" dt="2025-02-18T11:00:57.700" v="745" actId="20577"/>
          <ac:spMkLst>
            <pc:docMk/>
            <pc:sldMk cId="3549215569" sldId="452"/>
            <ac:spMk id="9" creationId="{D6205B67-E8F0-4631-5A6C-295A2852F8C2}"/>
          </ac:spMkLst>
        </pc:spChg>
        <pc:spChg chg="mod">
          <ac:chgData name="Jessica Ruth" userId="b36c14d8-6b0a-4130-abd5-118bf677c184" providerId="ADAL" clId="{0FE539AA-D6BB-4542-82F2-113714E49DAB}" dt="2025-02-18T11:01:00.529" v="749" actId="20577"/>
          <ac:spMkLst>
            <pc:docMk/>
            <pc:sldMk cId="3549215569" sldId="452"/>
            <ac:spMk id="16" creationId="{EA238A0A-AB5D-B84E-3F8A-59F72183DB36}"/>
          </ac:spMkLst>
        </pc:spChg>
      </pc:sldChg>
      <pc:sldChg chg="modSp mod">
        <pc:chgData name="Jessica Ruth" userId="b36c14d8-6b0a-4130-abd5-118bf677c184" providerId="ADAL" clId="{0FE539AA-D6BB-4542-82F2-113714E49DAB}" dt="2025-02-24T09:55:24.264" v="2740" actId="5793"/>
        <pc:sldMkLst>
          <pc:docMk/>
          <pc:sldMk cId="3917640246" sldId="453"/>
        </pc:sldMkLst>
        <pc:spChg chg="mod">
          <ac:chgData name="Jessica Ruth" userId="b36c14d8-6b0a-4130-abd5-118bf677c184" providerId="ADAL" clId="{0FE539AA-D6BB-4542-82F2-113714E49DAB}" dt="2025-02-24T09:55:24.264" v="2740" actId="5793"/>
          <ac:spMkLst>
            <pc:docMk/>
            <pc:sldMk cId="3917640246" sldId="453"/>
            <ac:spMk id="6" creationId="{81659639-34D5-F56E-50BB-BECD116D5E48}"/>
          </ac:spMkLst>
        </pc:spChg>
        <pc:spChg chg="mod">
          <ac:chgData name="Jessica Ruth" userId="b36c14d8-6b0a-4130-abd5-118bf677c184" providerId="ADAL" clId="{0FE539AA-D6BB-4542-82F2-113714E49DAB}" dt="2025-02-24T09:55:14.918" v="2735" actId="1036"/>
          <ac:spMkLst>
            <pc:docMk/>
            <pc:sldMk cId="3917640246" sldId="453"/>
            <ac:spMk id="10" creationId="{BCB1D049-C046-6C91-58D7-A4A7AD394679}"/>
          </ac:spMkLst>
        </pc:spChg>
      </pc:sldChg>
      <pc:sldChg chg="addSp delSp modSp mod">
        <pc:chgData name="Jessica Ruth" userId="b36c14d8-6b0a-4130-abd5-118bf677c184" providerId="ADAL" clId="{0FE539AA-D6BB-4542-82F2-113714E49DAB}" dt="2025-02-24T07:06:56.976" v="2374" actId="1037"/>
        <pc:sldMkLst>
          <pc:docMk/>
          <pc:sldMk cId="2294569782" sldId="454"/>
        </pc:sldMkLst>
        <pc:spChg chg="add mod">
          <ac:chgData name="Jessica Ruth" userId="b36c14d8-6b0a-4130-abd5-118bf677c184" providerId="ADAL" clId="{0FE539AA-D6BB-4542-82F2-113714E49DAB}" dt="2025-02-24T07:06:33.087" v="2365"/>
          <ac:spMkLst>
            <pc:docMk/>
            <pc:sldMk cId="2294569782" sldId="454"/>
            <ac:spMk id="3" creationId="{08E934D6-D70F-F39C-0AB8-E284E76B32DA}"/>
          </ac:spMkLst>
        </pc:spChg>
        <pc:spChg chg="mod">
          <ac:chgData name="Jessica Ruth" userId="b36c14d8-6b0a-4130-abd5-118bf677c184" providerId="ADAL" clId="{0FE539AA-D6BB-4542-82F2-113714E49DAB}" dt="2025-02-24T07:06:56.976" v="2374" actId="1037"/>
          <ac:spMkLst>
            <pc:docMk/>
            <pc:sldMk cId="2294569782" sldId="454"/>
            <ac:spMk id="8" creationId="{12793BE2-1EF9-BC6E-3282-FCABEDF11982}"/>
          </ac:spMkLst>
        </pc:spChg>
        <pc:spChg chg="mod">
          <ac:chgData name="Jessica Ruth" userId="b36c14d8-6b0a-4130-abd5-118bf677c184" providerId="ADAL" clId="{0FE539AA-D6BB-4542-82F2-113714E49DAB}" dt="2025-02-24T07:05:55.774" v="2360"/>
          <ac:spMkLst>
            <pc:docMk/>
            <pc:sldMk cId="2294569782" sldId="454"/>
            <ac:spMk id="9" creationId="{7EFB5F27-E1C8-9690-AE5A-3388E428C762}"/>
          </ac:spMkLst>
        </pc:spChg>
        <pc:picChg chg="mod">
          <ac:chgData name="Jessica Ruth" userId="b36c14d8-6b0a-4130-abd5-118bf677c184" providerId="ADAL" clId="{0FE539AA-D6BB-4542-82F2-113714E49DAB}" dt="2025-02-24T07:06:47.106" v="2367" actId="1076"/>
          <ac:picMkLst>
            <pc:docMk/>
            <pc:sldMk cId="2294569782" sldId="454"/>
            <ac:picMk id="2" creationId="{2879ACBF-7DD6-72C9-301D-AF5BBD30B657}"/>
          </ac:picMkLst>
        </pc:picChg>
      </pc:sldChg>
      <pc:sldChg chg="modSp mod">
        <pc:chgData name="Jessica Ruth" userId="b36c14d8-6b0a-4130-abd5-118bf677c184" providerId="ADAL" clId="{0FE539AA-D6BB-4542-82F2-113714E49DAB}" dt="2025-02-24T09:44:44.338" v="2511" actId="20577"/>
        <pc:sldMkLst>
          <pc:docMk/>
          <pc:sldMk cId="1357761027" sldId="455"/>
        </pc:sldMkLst>
        <pc:spChg chg="mod">
          <ac:chgData name="Jessica Ruth" userId="b36c14d8-6b0a-4130-abd5-118bf677c184" providerId="ADAL" clId="{0FE539AA-D6BB-4542-82F2-113714E49DAB}" dt="2025-02-18T11:12:17.348" v="903" actId="20577"/>
          <ac:spMkLst>
            <pc:docMk/>
            <pc:sldMk cId="1357761027" sldId="455"/>
            <ac:spMk id="3" creationId="{A1AC98A6-04B7-EB6B-1C1C-4E046CDB6E4E}"/>
          </ac:spMkLst>
        </pc:spChg>
        <pc:spChg chg="mod">
          <ac:chgData name="Jessica Ruth" userId="b36c14d8-6b0a-4130-abd5-118bf677c184" providerId="ADAL" clId="{0FE539AA-D6BB-4542-82F2-113714E49DAB}" dt="2025-02-24T09:44:44.338" v="2511" actId="20577"/>
          <ac:spMkLst>
            <pc:docMk/>
            <pc:sldMk cId="1357761027" sldId="455"/>
            <ac:spMk id="4" creationId="{885019AA-0836-EB70-7C6E-A850887C3E77}"/>
          </ac:spMkLst>
        </pc:spChg>
        <pc:spChg chg="mod">
          <ac:chgData name="Jessica Ruth" userId="b36c14d8-6b0a-4130-abd5-118bf677c184" providerId="ADAL" clId="{0FE539AA-D6BB-4542-82F2-113714E49DAB}" dt="2025-02-18T11:13:01.113" v="915" actId="20577"/>
          <ac:spMkLst>
            <pc:docMk/>
            <pc:sldMk cId="1357761027" sldId="455"/>
            <ac:spMk id="22" creationId="{3AEFB4EC-128F-B44C-3647-0A2D53582EB5}"/>
          </ac:spMkLst>
        </pc:spChg>
      </pc:sldChg>
      <pc:sldChg chg="modSp mod">
        <pc:chgData name="Jessica Ruth" userId="b36c14d8-6b0a-4130-abd5-118bf677c184" providerId="ADAL" clId="{0FE539AA-D6BB-4542-82F2-113714E49DAB}" dt="2025-02-18T11:13:42.279" v="918" actId="20577"/>
        <pc:sldMkLst>
          <pc:docMk/>
          <pc:sldMk cId="3553595428" sldId="456"/>
        </pc:sldMkLst>
        <pc:spChg chg="mod">
          <ac:chgData name="Jessica Ruth" userId="b36c14d8-6b0a-4130-abd5-118bf677c184" providerId="ADAL" clId="{0FE539AA-D6BB-4542-82F2-113714E49DAB}" dt="2025-02-18T11:13:42.279" v="918" actId="20577"/>
          <ac:spMkLst>
            <pc:docMk/>
            <pc:sldMk cId="3553595428" sldId="456"/>
            <ac:spMk id="6" creationId="{AAC46DDF-BFE8-442C-E6EA-55889A70AD9D}"/>
          </ac:spMkLst>
        </pc:spChg>
      </pc:sldChg>
      <pc:sldChg chg="modSp mod">
        <pc:chgData name="Jessica Ruth" userId="b36c14d8-6b0a-4130-abd5-118bf677c184" providerId="ADAL" clId="{0FE539AA-D6BB-4542-82F2-113714E49DAB}" dt="2025-02-18T10:08:15.045" v="574" actId="1038"/>
        <pc:sldMkLst>
          <pc:docMk/>
          <pc:sldMk cId="893040249" sldId="457"/>
        </pc:sldMkLst>
        <pc:spChg chg="mod">
          <ac:chgData name="Jessica Ruth" userId="b36c14d8-6b0a-4130-abd5-118bf677c184" providerId="ADAL" clId="{0FE539AA-D6BB-4542-82F2-113714E49DAB}" dt="2025-02-18T10:07:50.510" v="563" actId="20577"/>
          <ac:spMkLst>
            <pc:docMk/>
            <pc:sldMk cId="893040249" sldId="457"/>
            <ac:spMk id="3" creationId="{2381B4E9-2FB5-3532-4E42-C533484C13CB}"/>
          </ac:spMkLst>
        </pc:spChg>
        <pc:spChg chg="mod">
          <ac:chgData name="Jessica Ruth" userId="b36c14d8-6b0a-4130-abd5-118bf677c184" providerId="ADAL" clId="{0FE539AA-D6BB-4542-82F2-113714E49DAB}" dt="2025-02-18T10:06:49.708" v="530" actId="20577"/>
          <ac:spMkLst>
            <pc:docMk/>
            <pc:sldMk cId="893040249" sldId="457"/>
            <ac:spMk id="4" creationId="{7D12773F-AF54-6663-EF4D-F0DB1E87B5BA}"/>
          </ac:spMkLst>
        </pc:spChg>
        <pc:spChg chg="mod">
          <ac:chgData name="Jessica Ruth" userId="b36c14d8-6b0a-4130-abd5-118bf677c184" providerId="ADAL" clId="{0FE539AA-D6BB-4542-82F2-113714E49DAB}" dt="2025-02-18T10:08:07.180" v="571" actId="1036"/>
          <ac:spMkLst>
            <pc:docMk/>
            <pc:sldMk cId="893040249" sldId="457"/>
            <ac:spMk id="52" creationId="{C058FF21-563A-8991-183A-9D6F499888EC}"/>
          </ac:spMkLst>
        </pc:spChg>
        <pc:spChg chg="mod">
          <ac:chgData name="Jessica Ruth" userId="b36c14d8-6b0a-4130-abd5-118bf677c184" providerId="ADAL" clId="{0FE539AA-D6BB-4542-82F2-113714E49DAB}" dt="2025-02-18T10:08:15.045" v="574" actId="1038"/>
          <ac:spMkLst>
            <pc:docMk/>
            <pc:sldMk cId="893040249" sldId="457"/>
            <ac:spMk id="53" creationId="{C504240E-F4B0-4B75-57E2-772F6A1A5B38}"/>
          </ac:spMkLst>
        </pc:spChg>
        <pc:spChg chg="mod">
          <ac:chgData name="Jessica Ruth" userId="b36c14d8-6b0a-4130-abd5-118bf677c184" providerId="ADAL" clId="{0FE539AA-D6BB-4542-82F2-113714E49DAB}" dt="2025-02-18T10:07:57.104" v="566" actId="1035"/>
          <ac:spMkLst>
            <pc:docMk/>
            <pc:sldMk cId="893040249" sldId="457"/>
            <ac:spMk id="61" creationId="{85204986-6CDB-8964-B5E5-95D1CC9FB426}"/>
          </ac:spMkLst>
        </pc:spChg>
        <pc:spChg chg="mod">
          <ac:chgData name="Jessica Ruth" userId="b36c14d8-6b0a-4130-abd5-118bf677c184" providerId="ADAL" clId="{0FE539AA-D6BB-4542-82F2-113714E49DAB}" dt="2025-02-18T10:08:03.039" v="569" actId="1037"/>
          <ac:spMkLst>
            <pc:docMk/>
            <pc:sldMk cId="893040249" sldId="457"/>
            <ac:spMk id="62" creationId="{2A9704A4-8511-1A0E-75AE-D3275A4A2A77}"/>
          </ac:spMkLst>
        </pc:spChg>
      </pc:sldChg>
      <pc:sldChg chg="modSp mod">
        <pc:chgData name="Jessica Ruth" userId="b36c14d8-6b0a-4130-abd5-118bf677c184" providerId="ADAL" clId="{0FE539AA-D6BB-4542-82F2-113714E49DAB}" dt="2025-02-18T08:04:28.364" v="150" actId="20577"/>
        <pc:sldMkLst>
          <pc:docMk/>
          <pc:sldMk cId="3604210786" sldId="477"/>
        </pc:sldMkLst>
      </pc:sldChg>
      <pc:sldChg chg="modSp mod">
        <pc:chgData name="Jessica Ruth" userId="b36c14d8-6b0a-4130-abd5-118bf677c184" providerId="ADAL" clId="{0FE539AA-D6BB-4542-82F2-113714E49DAB}" dt="2025-02-24T06:31:10.718" v="2131" actId="20577"/>
        <pc:sldMkLst>
          <pc:docMk/>
          <pc:sldMk cId="2512103618" sldId="479"/>
        </pc:sldMkLst>
        <pc:spChg chg="mod">
          <ac:chgData name="Jessica Ruth" userId="b36c14d8-6b0a-4130-abd5-118bf677c184" providerId="ADAL" clId="{0FE539AA-D6BB-4542-82F2-113714E49DAB}" dt="2025-02-24T06:31:10.718" v="2131" actId="20577"/>
          <ac:spMkLst>
            <pc:docMk/>
            <pc:sldMk cId="2512103618" sldId="479"/>
            <ac:spMk id="8" creationId="{F9CBC520-D37C-3E95-82AC-708F995A7E86}"/>
          </ac:spMkLst>
        </pc:spChg>
      </pc:sldChg>
      <pc:sldChg chg="modSp mod">
        <pc:chgData name="Jessica Ruth" userId="b36c14d8-6b0a-4130-abd5-118bf677c184" providerId="ADAL" clId="{0FE539AA-D6BB-4542-82F2-113714E49DAB}" dt="2025-02-24T07:07:46.869" v="2379" actId="20577"/>
        <pc:sldMkLst>
          <pc:docMk/>
          <pc:sldMk cId="3376342909" sldId="480"/>
        </pc:sldMkLst>
        <pc:spChg chg="mod">
          <ac:chgData name="Jessica Ruth" userId="b36c14d8-6b0a-4130-abd5-118bf677c184" providerId="ADAL" clId="{0FE539AA-D6BB-4542-82F2-113714E49DAB}" dt="2025-02-24T06:30:57.320" v="2101" actId="20577"/>
          <ac:spMkLst>
            <pc:docMk/>
            <pc:sldMk cId="3376342909" sldId="480"/>
            <ac:spMk id="3" creationId="{2C3E0931-DD81-C315-F4D2-95CECC31FBE9}"/>
          </ac:spMkLst>
        </pc:spChg>
        <pc:spChg chg="mod">
          <ac:chgData name="Jessica Ruth" userId="b36c14d8-6b0a-4130-abd5-118bf677c184" providerId="ADAL" clId="{0FE539AA-D6BB-4542-82F2-113714E49DAB}" dt="2025-02-24T07:07:38.625" v="2376" actId="20577"/>
          <ac:spMkLst>
            <pc:docMk/>
            <pc:sldMk cId="3376342909" sldId="480"/>
            <ac:spMk id="4" creationId="{A1B450FD-9A6D-E4F3-F99E-4CD236E66FBD}"/>
          </ac:spMkLst>
        </pc:spChg>
        <pc:spChg chg="mod">
          <ac:chgData name="Jessica Ruth" userId="b36c14d8-6b0a-4130-abd5-118bf677c184" providerId="ADAL" clId="{0FE539AA-D6BB-4542-82F2-113714E49DAB}" dt="2025-02-24T07:07:46.869" v="2379" actId="20577"/>
          <ac:spMkLst>
            <pc:docMk/>
            <pc:sldMk cId="3376342909" sldId="480"/>
            <ac:spMk id="5" creationId="{085D71F4-823E-A60D-5F16-AC34179CB5DE}"/>
          </ac:spMkLst>
        </pc:spChg>
      </pc:sldChg>
      <pc:sldChg chg="modSp">
        <pc:chgData name="Jessica Ruth" userId="b36c14d8-6b0a-4130-abd5-118bf677c184" providerId="ADAL" clId="{0FE539AA-D6BB-4542-82F2-113714E49DAB}" dt="2025-02-18T08:09:46.390" v="167" actId="1035"/>
        <pc:sldMkLst>
          <pc:docMk/>
          <pc:sldMk cId="3791188815" sldId="482"/>
        </pc:sldMkLst>
        <pc:spChg chg="mod">
          <ac:chgData name="Jessica Ruth" userId="b36c14d8-6b0a-4130-abd5-118bf677c184" providerId="ADAL" clId="{0FE539AA-D6BB-4542-82F2-113714E49DAB}" dt="2025-02-18T08:09:46.390" v="167" actId="1035"/>
          <ac:spMkLst>
            <pc:docMk/>
            <pc:sldMk cId="3791188815" sldId="482"/>
            <ac:spMk id="64" creationId="{445545E5-DA5A-D841-E0E5-9450A2DAC665}"/>
          </ac:spMkLst>
        </pc:spChg>
        <pc:spChg chg="mod">
          <ac:chgData name="Jessica Ruth" userId="b36c14d8-6b0a-4130-abd5-118bf677c184" providerId="ADAL" clId="{0FE539AA-D6BB-4542-82F2-113714E49DAB}" dt="2025-02-18T08:09:41.250" v="155" actId="1036"/>
          <ac:spMkLst>
            <pc:docMk/>
            <pc:sldMk cId="3791188815" sldId="482"/>
            <ac:spMk id="122" creationId="{6169593B-D149-618E-0BC2-8702ADEE8605}"/>
          </ac:spMkLst>
        </pc:spChg>
        <pc:spChg chg="mod">
          <ac:chgData name="Jessica Ruth" userId="b36c14d8-6b0a-4130-abd5-118bf677c184" providerId="ADAL" clId="{0FE539AA-D6BB-4542-82F2-113714E49DAB}" dt="2025-02-18T08:09:44.124" v="162" actId="1036"/>
          <ac:spMkLst>
            <pc:docMk/>
            <pc:sldMk cId="3791188815" sldId="482"/>
            <ac:spMk id="123" creationId="{2928527C-A7F2-928B-691B-E686F81BF5E8}"/>
          </ac:spMkLst>
        </pc:spChg>
      </pc:sldChg>
      <pc:sldChg chg="modSp mod">
        <pc:chgData name="Jessica Ruth" userId="b36c14d8-6b0a-4130-abd5-118bf677c184" providerId="ADAL" clId="{0FE539AA-D6BB-4542-82F2-113714E49DAB}" dt="2025-02-24T06:32:52.155" v="2162" actId="20577"/>
        <pc:sldMkLst>
          <pc:docMk/>
          <pc:sldMk cId="1916392066" sldId="484"/>
        </pc:sldMkLst>
        <pc:spChg chg="mod">
          <ac:chgData name="Jessica Ruth" userId="b36c14d8-6b0a-4130-abd5-118bf677c184" providerId="ADAL" clId="{0FE539AA-D6BB-4542-82F2-113714E49DAB}" dt="2025-02-24T06:30:17.804" v="2011" actId="20577"/>
          <ac:spMkLst>
            <pc:docMk/>
            <pc:sldMk cId="1916392066" sldId="484"/>
            <ac:spMk id="3" creationId="{B0F21BE7-8776-0A0C-8DF7-0628802E80AA}"/>
          </ac:spMkLst>
        </pc:spChg>
        <pc:spChg chg="mod">
          <ac:chgData name="Jessica Ruth" userId="b36c14d8-6b0a-4130-abd5-118bf677c184" providerId="ADAL" clId="{0FE539AA-D6BB-4542-82F2-113714E49DAB}" dt="2025-02-24T06:32:52.155" v="2162" actId="20577"/>
          <ac:spMkLst>
            <pc:docMk/>
            <pc:sldMk cId="1916392066" sldId="484"/>
            <ac:spMk id="6" creationId="{1F85106C-D1CC-0D70-DC78-949659AF0D44}"/>
          </ac:spMkLst>
        </pc:spChg>
      </pc:sldChg>
      <pc:sldChg chg="modSp mod">
        <pc:chgData name="Jessica Ruth" userId="b36c14d8-6b0a-4130-abd5-118bf677c184" providerId="ADAL" clId="{0FE539AA-D6BB-4542-82F2-113714E49DAB}" dt="2025-02-24T06:40:15.837" v="2206" actId="1038"/>
        <pc:sldMkLst>
          <pc:docMk/>
          <pc:sldMk cId="3839945307" sldId="485"/>
        </pc:sldMkLst>
        <pc:spChg chg="mod">
          <ac:chgData name="Jessica Ruth" userId="b36c14d8-6b0a-4130-abd5-118bf677c184" providerId="ADAL" clId="{0FE539AA-D6BB-4542-82F2-113714E49DAB}" dt="2025-02-18T08:21:33.656" v="204" actId="1037"/>
          <ac:spMkLst>
            <pc:docMk/>
            <pc:sldMk cId="3839945307" sldId="485"/>
            <ac:spMk id="32" creationId="{67C047A7-C46E-983E-913C-15CEA4AD41FB}"/>
          </ac:spMkLst>
        </pc:spChg>
        <pc:spChg chg="mod">
          <ac:chgData name="Jessica Ruth" userId="b36c14d8-6b0a-4130-abd5-118bf677c184" providerId="ADAL" clId="{0FE539AA-D6BB-4542-82F2-113714E49DAB}" dt="2025-02-18T08:21:38.713" v="212" actId="1038"/>
          <ac:spMkLst>
            <pc:docMk/>
            <pc:sldMk cId="3839945307" sldId="485"/>
            <ac:spMk id="33" creationId="{36AB6F7F-1847-B9A7-6C49-D1D38F29F126}"/>
          </ac:spMkLst>
        </pc:spChg>
        <pc:spChg chg="mod">
          <ac:chgData name="Jessica Ruth" userId="b36c14d8-6b0a-4130-abd5-118bf677c184" providerId="ADAL" clId="{0FE539AA-D6BB-4542-82F2-113714E49DAB}" dt="2025-02-18T08:21:26.023" v="185" actId="1038"/>
          <ac:spMkLst>
            <pc:docMk/>
            <pc:sldMk cId="3839945307" sldId="485"/>
            <ac:spMk id="34" creationId="{BF7C8BCE-DD33-0576-68A4-EB6DB89A1C58}"/>
          </ac:spMkLst>
        </pc:spChg>
        <pc:spChg chg="mod">
          <ac:chgData name="Jessica Ruth" userId="b36c14d8-6b0a-4130-abd5-118bf677c184" providerId="ADAL" clId="{0FE539AA-D6BB-4542-82F2-113714E49DAB}" dt="2025-02-24T06:40:15.837" v="2206" actId="1038"/>
          <ac:spMkLst>
            <pc:docMk/>
            <pc:sldMk cId="3839945307" sldId="485"/>
            <ac:spMk id="36" creationId="{148D9F40-1B68-E7A8-04C6-31AF93AA865F}"/>
          </ac:spMkLst>
        </pc:spChg>
      </pc:sldChg>
      <pc:sldChg chg="modSp mod">
        <pc:chgData name="Jessica Ruth" userId="b36c14d8-6b0a-4130-abd5-118bf677c184" providerId="ADAL" clId="{0FE539AA-D6BB-4542-82F2-113714E49DAB}" dt="2025-02-18T08:24:02.688" v="244" actId="20577"/>
        <pc:sldMkLst>
          <pc:docMk/>
          <pc:sldMk cId="748663053" sldId="486"/>
        </pc:sldMkLst>
      </pc:sldChg>
      <pc:sldChg chg="modSp mod">
        <pc:chgData name="Jessica Ruth" userId="b36c14d8-6b0a-4130-abd5-118bf677c184" providerId="ADAL" clId="{0FE539AA-D6BB-4542-82F2-113714E49DAB}" dt="2025-02-24T11:54:31.637" v="2802" actId="20577"/>
        <pc:sldMkLst>
          <pc:docMk/>
          <pc:sldMk cId="3224305619" sldId="487"/>
        </pc:sldMkLst>
        <pc:spChg chg="mod">
          <ac:chgData name="Jessica Ruth" userId="b36c14d8-6b0a-4130-abd5-118bf677c184" providerId="ADAL" clId="{0FE539AA-D6BB-4542-82F2-113714E49DAB}" dt="2025-02-24T06:30:29.180" v="2041" actId="20577"/>
          <ac:spMkLst>
            <pc:docMk/>
            <pc:sldMk cId="3224305619" sldId="487"/>
            <ac:spMk id="3" creationId="{D84C5728-BFFE-B42B-B099-D87A2BAA1326}"/>
          </ac:spMkLst>
        </pc:spChg>
        <pc:spChg chg="mod">
          <ac:chgData name="Jessica Ruth" userId="b36c14d8-6b0a-4130-abd5-118bf677c184" providerId="ADAL" clId="{0FE539AA-D6BB-4542-82F2-113714E49DAB}" dt="2025-02-24T11:54:31.637" v="2802" actId="20577"/>
          <ac:spMkLst>
            <pc:docMk/>
            <pc:sldMk cId="3224305619" sldId="487"/>
            <ac:spMk id="6" creationId="{57981A2A-F1F9-A34B-64F3-154566059644}"/>
          </ac:spMkLst>
        </pc:spChg>
      </pc:sldChg>
      <pc:sldChg chg="modSp mod">
        <pc:chgData name="Jessica Ruth" userId="b36c14d8-6b0a-4130-abd5-118bf677c184" providerId="ADAL" clId="{0FE539AA-D6BB-4542-82F2-113714E49DAB}" dt="2025-02-18T09:23:57.656" v="273" actId="1036"/>
        <pc:sldMkLst>
          <pc:docMk/>
          <pc:sldMk cId="1928815123" sldId="488"/>
        </pc:sldMkLst>
        <pc:spChg chg="mod">
          <ac:chgData name="Jessica Ruth" userId="b36c14d8-6b0a-4130-abd5-118bf677c184" providerId="ADAL" clId="{0FE539AA-D6BB-4542-82F2-113714E49DAB}" dt="2025-02-18T09:23:20.794" v="262" actId="1035"/>
          <ac:spMkLst>
            <pc:docMk/>
            <pc:sldMk cId="1928815123" sldId="488"/>
            <ac:spMk id="38" creationId="{6D7A42FC-D526-3DF7-475A-C0F3A6AC048D}"/>
          </ac:spMkLst>
        </pc:spChg>
        <pc:spChg chg="mod">
          <ac:chgData name="Jessica Ruth" userId="b36c14d8-6b0a-4130-abd5-118bf677c184" providerId="ADAL" clId="{0FE539AA-D6BB-4542-82F2-113714E49DAB}" dt="2025-02-18T09:23:16.499" v="255" actId="1038"/>
          <ac:spMkLst>
            <pc:docMk/>
            <pc:sldMk cId="1928815123" sldId="488"/>
            <ac:spMk id="39" creationId="{6616CC77-C8CC-5617-2EDB-8554FF40B959}"/>
          </ac:spMkLst>
        </pc:spChg>
        <pc:spChg chg="mod">
          <ac:chgData name="Jessica Ruth" userId="b36c14d8-6b0a-4130-abd5-118bf677c184" providerId="ADAL" clId="{0FE539AA-D6BB-4542-82F2-113714E49DAB}" dt="2025-02-18T09:23:27.691" v="270" actId="1035"/>
          <ac:spMkLst>
            <pc:docMk/>
            <pc:sldMk cId="1928815123" sldId="488"/>
            <ac:spMk id="40" creationId="{30342766-808F-4F37-B62D-4B95E218482B}"/>
          </ac:spMkLst>
        </pc:spChg>
        <pc:spChg chg="mod">
          <ac:chgData name="Jessica Ruth" userId="b36c14d8-6b0a-4130-abd5-118bf677c184" providerId="ADAL" clId="{0FE539AA-D6BB-4542-82F2-113714E49DAB}" dt="2025-02-18T09:23:13.905" v="253" actId="1037"/>
          <ac:spMkLst>
            <pc:docMk/>
            <pc:sldMk cId="1928815123" sldId="488"/>
            <ac:spMk id="41" creationId="{C270C212-3196-315A-804D-DBA139A7CE43}"/>
          </ac:spMkLst>
        </pc:spChg>
        <pc:spChg chg="mod">
          <ac:chgData name="Jessica Ruth" userId="b36c14d8-6b0a-4130-abd5-118bf677c184" providerId="ADAL" clId="{0FE539AA-D6BB-4542-82F2-113714E49DAB}" dt="2025-02-18T09:23:57.656" v="273" actId="1036"/>
          <ac:spMkLst>
            <pc:docMk/>
            <pc:sldMk cId="1928815123" sldId="488"/>
            <ac:spMk id="42" creationId="{E2D77A13-3456-5F12-173C-2A1AF387E1B5}"/>
          </ac:spMkLst>
        </pc:spChg>
      </pc:sldChg>
      <pc:sldChg chg="modSp mod">
        <pc:chgData name="Jessica Ruth" userId="b36c14d8-6b0a-4130-abd5-118bf677c184" providerId="ADAL" clId="{0FE539AA-D6BB-4542-82F2-113714E49DAB}" dt="2025-02-18T09:24:24.744" v="288" actId="1038"/>
        <pc:sldMkLst>
          <pc:docMk/>
          <pc:sldMk cId="798194866" sldId="490"/>
        </pc:sldMkLst>
      </pc:sldChg>
      <pc:sldChg chg="modSp mod modCm">
        <pc:chgData name="Jessica Ruth" userId="b36c14d8-6b0a-4130-abd5-118bf677c184" providerId="ADAL" clId="{0FE539AA-D6BB-4542-82F2-113714E49DAB}" dt="2025-02-24T11:55:16.217" v="2859" actId="20577"/>
        <pc:sldMkLst>
          <pc:docMk/>
          <pc:sldMk cId="2995223153" sldId="491"/>
        </pc:sldMkLst>
        <pc:spChg chg="mod">
          <ac:chgData name="Jessica Ruth" userId="b36c14d8-6b0a-4130-abd5-118bf677c184" providerId="ADAL" clId="{0FE539AA-D6BB-4542-82F2-113714E49DAB}" dt="2025-02-24T06:30:44.184" v="2071" actId="20577"/>
          <ac:spMkLst>
            <pc:docMk/>
            <pc:sldMk cId="2995223153" sldId="491"/>
            <ac:spMk id="3" creationId="{146D2487-57C6-BF3A-C8C3-9B997713F710}"/>
          </ac:spMkLst>
        </pc:spChg>
        <pc:spChg chg="mod">
          <ac:chgData name="Jessica Ruth" userId="b36c14d8-6b0a-4130-abd5-118bf677c184" providerId="ADAL" clId="{0FE539AA-D6BB-4542-82F2-113714E49DAB}" dt="2025-02-24T11:54:54.574" v="2804" actId="20577"/>
          <ac:spMkLst>
            <pc:docMk/>
            <pc:sldMk cId="2995223153" sldId="491"/>
            <ac:spMk id="5" creationId="{31F0C349-6BD0-DDDE-A0DF-7D8728302DF5}"/>
          </ac:spMkLst>
        </pc:spChg>
        <pc:spChg chg="mod">
          <ac:chgData name="Jessica Ruth" userId="b36c14d8-6b0a-4130-abd5-118bf677c184" providerId="ADAL" clId="{0FE539AA-D6BB-4542-82F2-113714E49DAB}" dt="2025-02-24T11:55:16.217" v="2859" actId="20577"/>
          <ac:spMkLst>
            <pc:docMk/>
            <pc:sldMk cId="2995223153" sldId="491"/>
            <ac:spMk id="6" creationId="{D6AC1D14-381F-81DA-FCF4-A10EE4D19617}"/>
          </ac:spMkLst>
        </pc:spChg>
        <pc:extLst>
          <p:ext xmlns:p="http://schemas.openxmlformats.org/presentationml/2006/main" uri="{D6D511B9-2390-475A-947B-AFAB55BFBCF1}">
            <pc226:cmChg xmlns:pc226="http://schemas.microsoft.com/office/powerpoint/2022/06/main/command" chg="mod">
              <pc226:chgData name="Jessica Ruth" userId="b36c14d8-6b0a-4130-abd5-118bf677c184" providerId="ADAL" clId="{0FE539AA-D6BB-4542-82F2-113714E49DAB}" dt="2025-02-24T11:55:16.217" v="2859" actId="20577"/>
              <pc2:cmMkLst xmlns:pc2="http://schemas.microsoft.com/office/powerpoint/2019/9/main/command">
                <pc:docMk/>
                <pc:sldMk cId="2995223153" sldId="491"/>
                <pc2:cmMk id="{CB3AAE2B-825A-4661-BADD-E8F710C624CB}"/>
              </pc2:cmMkLst>
            </pc226:cmChg>
          </p:ext>
        </pc:extLst>
      </pc:sldChg>
      <pc:sldChg chg="modSp mod">
        <pc:chgData name="Jessica Ruth" userId="b36c14d8-6b0a-4130-abd5-118bf677c184" providerId="ADAL" clId="{0FE539AA-D6BB-4542-82F2-113714E49DAB}" dt="2025-02-18T17:58:22.178" v="1566" actId="20577"/>
        <pc:sldMkLst>
          <pc:docMk/>
          <pc:sldMk cId="3354266730" sldId="492"/>
        </pc:sldMkLst>
      </pc:sldChg>
    </pc:docChg>
  </pc:docChgLst>
  <pc:docChgLst>
    <pc:chgData name="Azlaan Barkat" userId="S::azlaan.barkat@simplilearn.com::f2937b16-87e6-4204-b769-e8d0f511c258" providerId="AD" clId="Web-{6B8FFB69-9495-9E4A-A230-0E0342B61AA1}"/>
    <pc:docChg chg="mod modSld">
      <pc:chgData name="Azlaan Barkat" userId="S::azlaan.barkat@simplilearn.com::f2937b16-87e6-4204-b769-e8d0f511c258" providerId="AD" clId="Web-{6B8FFB69-9495-9E4A-A230-0E0342B61AA1}" dt="2025-02-17T11:04:40.363" v="90"/>
      <pc:docMkLst>
        <pc:docMk/>
      </pc:docMkLst>
      <pc:sldChg chg="modSp">
        <pc:chgData name="Azlaan Barkat" userId="S::azlaan.barkat@simplilearn.com::f2937b16-87e6-4204-b769-e8d0f511c258" providerId="AD" clId="Web-{6B8FFB69-9495-9E4A-A230-0E0342B61AA1}" dt="2025-02-17T10:20:55.137" v="64" actId="20577"/>
        <pc:sldMkLst>
          <pc:docMk/>
          <pc:sldMk cId="1109232934" sldId="390"/>
        </pc:sldMkLst>
        <pc:spChg chg="mod">
          <ac:chgData name="Azlaan Barkat" userId="S::azlaan.barkat@simplilearn.com::f2937b16-87e6-4204-b769-e8d0f511c258" providerId="AD" clId="Web-{6B8FFB69-9495-9E4A-A230-0E0342B61AA1}" dt="2025-02-17T10:20:55.137" v="64" actId="20577"/>
          <ac:spMkLst>
            <pc:docMk/>
            <pc:sldMk cId="1109232934" sldId="390"/>
            <ac:spMk id="2" creationId="{976A12A0-9788-DF6C-5F0B-E7D4B1C44D00}"/>
          </ac:spMkLst>
        </pc:spChg>
      </pc:sldChg>
      <pc:sldChg chg="modSp modCm modNotes">
        <pc:chgData name="Azlaan Barkat" userId="S::azlaan.barkat@simplilearn.com::f2937b16-87e6-4204-b769-e8d0f511c258" providerId="AD" clId="Web-{6B8FFB69-9495-9E4A-A230-0E0342B61AA1}" dt="2025-02-17T11:04:40.363" v="90"/>
        <pc:sldMkLst>
          <pc:docMk/>
          <pc:sldMk cId="102420538" sldId="393"/>
        </pc:sldMkLst>
        <pc:spChg chg="mod">
          <ac:chgData name="Azlaan Barkat" userId="S::azlaan.barkat@simplilearn.com::f2937b16-87e6-4204-b769-e8d0f511c258" providerId="AD" clId="Web-{6B8FFB69-9495-9E4A-A230-0E0342B61AA1}" dt="2025-02-17T10:49:52.269" v="78" actId="20577"/>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mod">
              <pc226:chgData name="Azlaan Barkat" userId="S::azlaan.barkat@simplilearn.com::f2937b16-87e6-4204-b769-e8d0f511c258" providerId="AD" clId="Web-{6B8FFB69-9495-9E4A-A230-0E0342B61AA1}" dt="2025-02-17T10:49:37.987" v="77" actId="20577"/>
              <pc2:cmMkLst xmlns:pc2="http://schemas.microsoft.com/office/powerpoint/2019/9/main/command">
                <pc:docMk/>
                <pc:sldMk cId="102420538" sldId="393"/>
                <pc2:cmMk id="{86653B39-87C6-43F2-8D89-4A5CAA3C86A4}"/>
              </pc2:cmMkLst>
            </pc226:cmChg>
          </p:ext>
        </pc:extLst>
      </pc:sldChg>
      <pc:sldChg chg="modSp modCm">
        <pc:chgData name="Azlaan Barkat" userId="S::azlaan.barkat@simplilearn.com::f2937b16-87e6-4204-b769-e8d0f511c258" providerId="AD" clId="Web-{6B8FFB69-9495-9E4A-A230-0E0342B61AA1}" dt="2025-02-17T08:56:02.754" v="52" actId="20577"/>
        <pc:sldMkLst>
          <pc:docMk/>
          <pc:sldMk cId="839730452" sldId="412"/>
        </pc:sldMkLst>
        <pc:spChg chg="mod">
          <ac:chgData name="Azlaan Barkat" userId="S::azlaan.barkat@simplilearn.com::f2937b16-87e6-4204-b769-e8d0f511c258" providerId="AD" clId="Web-{6B8FFB69-9495-9E4A-A230-0E0342B61AA1}" dt="2025-02-17T08:55:42.535" v="46" actId="20577"/>
          <ac:spMkLst>
            <pc:docMk/>
            <pc:sldMk cId="839730452" sldId="412"/>
            <ac:spMk id="94" creationId="{3B143D7E-5FFD-DCC9-A69F-BB3C7672E5B6}"/>
          </ac:spMkLst>
        </pc:spChg>
        <pc:spChg chg="mod">
          <ac:chgData name="Azlaan Barkat" userId="S::azlaan.barkat@simplilearn.com::f2937b16-87e6-4204-b769-e8d0f511c258" providerId="AD" clId="Web-{6B8FFB69-9495-9E4A-A230-0E0342B61AA1}" dt="2025-02-17T08:56:02.754" v="52" actId="20577"/>
          <ac:spMkLst>
            <pc:docMk/>
            <pc:sldMk cId="839730452" sldId="412"/>
            <ac:spMk id="96" creationId="{22375AAB-8083-2A1F-FF47-F782A9621F36}"/>
          </ac:spMkLst>
        </pc:spChg>
        <pc:spChg chg="mod">
          <ac:chgData name="Azlaan Barkat" userId="S::azlaan.barkat@simplilearn.com::f2937b16-87e6-4204-b769-e8d0f511c258" providerId="AD" clId="Web-{6B8FFB69-9495-9E4A-A230-0E0342B61AA1}" dt="2025-02-17T08:55:42.753" v="48" actId="20577"/>
          <ac:spMkLst>
            <pc:docMk/>
            <pc:sldMk cId="839730452" sldId="412"/>
            <ac:spMk id="98" creationId="{92227BE3-0C2D-DFAF-2474-AFF56078C246}"/>
          </ac:spMkLst>
        </pc:spChg>
        <pc:spChg chg="mod">
          <ac:chgData name="Azlaan Barkat" userId="S::azlaan.barkat@simplilearn.com::f2937b16-87e6-4204-b769-e8d0f511c258" providerId="AD" clId="Web-{6B8FFB69-9495-9E4A-A230-0E0342B61AA1}" dt="2025-02-17T08:55:56.129" v="50" actId="20577"/>
          <ac:spMkLst>
            <pc:docMk/>
            <pc:sldMk cId="839730452" sldId="412"/>
            <ac:spMk id="100" creationId="{B8841FF8-9575-60DA-0958-51D707FFE638}"/>
          </ac:spMkLst>
        </pc:spChg>
        <pc:extLst>
          <p:ext xmlns:p="http://schemas.openxmlformats.org/presentationml/2006/main" uri="{D6D511B9-2390-475A-947B-AFAB55BFBCF1}">
            <pc226:cmChg xmlns:pc226="http://schemas.microsoft.com/office/powerpoint/2022/06/main/command" chg="mod">
              <pc226:chgData name="Azlaan Barkat" userId="S::azlaan.barkat@simplilearn.com::f2937b16-87e6-4204-b769-e8d0f511c258" providerId="AD" clId="Web-{6B8FFB69-9495-9E4A-A230-0E0342B61AA1}" dt="2025-02-17T08:55:55.066" v="49" actId="20577"/>
              <pc2:cmMkLst xmlns:pc2="http://schemas.microsoft.com/office/powerpoint/2019/9/main/command">
                <pc:docMk/>
                <pc:sldMk cId="839730452" sldId="412"/>
                <pc2:cmMk id="{52F4D135-CB9A-4B1A-83E4-03236919E5CA}"/>
              </pc2:cmMkLst>
            </pc226:cmChg>
          </p:ext>
        </pc:extLst>
      </pc:sldChg>
      <pc:sldChg chg="modSp modCm">
        <pc:chgData name="Azlaan Barkat" userId="S::azlaan.barkat@simplilearn.com::f2937b16-87e6-4204-b769-e8d0f511c258" providerId="AD" clId="Web-{6B8FFB69-9495-9E4A-A230-0E0342B61AA1}" dt="2025-02-17T10:23:52.410" v="75" actId="20577"/>
        <pc:sldMkLst>
          <pc:docMk/>
          <pc:sldMk cId="126905211" sldId="415"/>
        </pc:sldMkLst>
        <pc:spChg chg="mod">
          <ac:chgData name="Azlaan Barkat" userId="S::azlaan.barkat@simplilearn.com::f2937b16-87e6-4204-b769-e8d0f511c258" providerId="AD" clId="Web-{6B8FFB69-9495-9E4A-A230-0E0342B61AA1}" dt="2025-02-17T10:23:03.861" v="69" actId="20577"/>
          <ac:spMkLst>
            <pc:docMk/>
            <pc:sldMk cId="126905211" sldId="415"/>
            <ac:spMk id="287" creationId="{C3E652B8-A41D-60E4-2F76-3B29CD9913DE}"/>
          </ac:spMkLst>
        </pc:spChg>
        <pc:spChg chg="mod">
          <ac:chgData name="Azlaan Barkat" userId="S::azlaan.barkat@simplilearn.com::f2937b16-87e6-4204-b769-e8d0f511c258" providerId="AD" clId="Web-{6B8FFB69-9495-9E4A-A230-0E0342B61AA1}" dt="2025-02-17T10:23:19.284" v="70" actId="20577"/>
          <ac:spMkLst>
            <pc:docMk/>
            <pc:sldMk cId="126905211" sldId="415"/>
            <ac:spMk id="288" creationId="{EE54F74F-12A9-C177-2142-8614FAFCF8BE}"/>
          </ac:spMkLst>
        </pc:spChg>
        <pc:spChg chg="mod">
          <ac:chgData name="Azlaan Barkat" userId="S::azlaan.barkat@simplilearn.com::f2937b16-87e6-4204-b769-e8d0f511c258" providerId="AD" clId="Web-{6B8FFB69-9495-9E4A-A230-0E0342B61AA1}" dt="2025-02-17T10:23:40.097" v="73" actId="20577"/>
          <ac:spMkLst>
            <pc:docMk/>
            <pc:sldMk cId="126905211" sldId="415"/>
            <ac:spMk id="344" creationId="{057A198C-4E99-F4B8-6018-CF2E91161E3D}"/>
          </ac:spMkLst>
        </pc:spChg>
        <pc:spChg chg="mod">
          <ac:chgData name="Azlaan Barkat" userId="S::azlaan.barkat@simplilearn.com::f2937b16-87e6-4204-b769-e8d0f511c258" providerId="AD" clId="Web-{6B8FFB69-9495-9E4A-A230-0E0342B61AA1}" dt="2025-02-17T10:23:25.065" v="71" actId="20577"/>
          <ac:spMkLst>
            <pc:docMk/>
            <pc:sldMk cId="126905211" sldId="415"/>
            <ac:spMk id="346" creationId="{827954B3-59FE-9D47-75CB-76BD9F27ECF0}"/>
          </ac:spMkLst>
        </pc:spChg>
        <pc:spChg chg="mod">
          <ac:chgData name="Azlaan Barkat" userId="S::azlaan.barkat@simplilearn.com::f2937b16-87e6-4204-b769-e8d0f511c258" providerId="AD" clId="Web-{6B8FFB69-9495-9E4A-A230-0E0342B61AA1}" dt="2025-02-17T10:23:44.160" v="74" actId="20577"/>
          <ac:spMkLst>
            <pc:docMk/>
            <pc:sldMk cId="126905211" sldId="415"/>
            <ac:spMk id="348" creationId="{EDA83B4F-DF2D-1ECA-4A39-601E3B9135E5}"/>
          </ac:spMkLst>
        </pc:spChg>
        <pc:spChg chg="mod">
          <ac:chgData name="Azlaan Barkat" userId="S::azlaan.barkat@simplilearn.com::f2937b16-87e6-4204-b769-e8d0f511c258" providerId="AD" clId="Web-{6B8FFB69-9495-9E4A-A230-0E0342B61AA1}" dt="2025-02-17T10:23:52.410" v="75" actId="20577"/>
          <ac:spMkLst>
            <pc:docMk/>
            <pc:sldMk cId="126905211" sldId="415"/>
            <ac:spMk id="350" creationId="{60ECB220-6A20-689A-A6D9-EA02434943C0}"/>
          </ac:spMkLst>
        </pc:spChg>
        <pc:extLst>
          <p:ext xmlns:p="http://schemas.openxmlformats.org/presentationml/2006/main" uri="{D6D511B9-2390-475A-947B-AFAB55BFBCF1}">
            <pc226:cmChg xmlns:pc226="http://schemas.microsoft.com/office/powerpoint/2022/06/main/command" chg="mod">
              <pc226:chgData name="Azlaan Barkat" userId="S::azlaan.barkat@simplilearn.com::f2937b16-87e6-4204-b769-e8d0f511c258" providerId="AD" clId="Web-{6B8FFB69-9495-9E4A-A230-0E0342B61AA1}" dt="2025-02-17T10:23:52.410" v="75" actId="20577"/>
              <pc2:cmMkLst xmlns:pc2="http://schemas.microsoft.com/office/powerpoint/2019/9/main/command">
                <pc:docMk/>
                <pc:sldMk cId="126905211" sldId="415"/>
                <pc2:cmMk id="{3EAA5746-420B-4EFF-A4F5-02C986557350}"/>
              </pc2:cmMkLst>
            </pc226:cmChg>
            <pc226:cmChg xmlns:pc226="http://schemas.microsoft.com/office/powerpoint/2022/06/main/command" chg="mod">
              <pc226:chgData name="Azlaan Barkat" userId="S::azlaan.barkat@simplilearn.com::f2937b16-87e6-4204-b769-e8d0f511c258" providerId="AD" clId="Web-{6B8FFB69-9495-9E4A-A230-0E0342B61AA1}" dt="2025-02-17T10:23:03.861" v="69" actId="20577"/>
              <pc2:cmMkLst xmlns:pc2="http://schemas.microsoft.com/office/powerpoint/2019/9/main/command">
                <pc:docMk/>
                <pc:sldMk cId="126905211" sldId="415"/>
                <pc2:cmMk id="{1AA44EB5-EA39-45DF-879D-C4B839C70A1C}"/>
              </pc2:cmMkLst>
            </pc226:cmChg>
          </p:ext>
        </pc:extLst>
      </pc:sldChg>
      <pc:sldChg chg="modSp">
        <pc:chgData name="Azlaan Barkat" userId="S::azlaan.barkat@simplilearn.com::f2937b16-87e6-4204-b769-e8d0f511c258" providerId="AD" clId="Web-{6B8FFB69-9495-9E4A-A230-0E0342B61AA1}" dt="2025-02-17T07:10:24.700" v="21" actId="14100"/>
        <pc:sldMkLst>
          <pc:docMk/>
          <pc:sldMk cId="2482443242" sldId="434"/>
        </pc:sldMkLst>
        <pc:picChg chg="mod">
          <ac:chgData name="Azlaan Barkat" userId="S::azlaan.barkat@simplilearn.com::f2937b16-87e6-4204-b769-e8d0f511c258" providerId="AD" clId="Web-{6B8FFB69-9495-9E4A-A230-0E0342B61AA1}" dt="2025-02-17T07:10:24.700" v="21" actId="14100"/>
          <ac:picMkLst>
            <pc:docMk/>
            <pc:sldMk cId="2482443242" sldId="434"/>
            <ac:picMk id="8" creationId="{7949F356-6A27-F054-99B9-C68916769612}"/>
          </ac:picMkLst>
        </pc:picChg>
      </pc:sldChg>
      <pc:sldChg chg="modSp">
        <pc:chgData name="Azlaan Barkat" userId="S::azlaan.barkat@simplilearn.com::f2937b16-87e6-4204-b769-e8d0f511c258" providerId="AD" clId="Web-{6B8FFB69-9495-9E4A-A230-0E0342B61AA1}" dt="2025-02-17T07:08:18.229" v="17"/>
        <pc:sldMkLst>
          <pc:docMk/>
          <pc:sldMk cId="1669514084" sldId="436"/>
        </pc:sldMkLst>
        <pc:graphicFrameChg chg="mod modGraphic">
          <ac:chgData name="Azlaan Barkat" userId="S::azlaan.barkat@simplilearn.com::f2937b16-87e6-4204-b769-e8d0f511c258" providerId="AD" clId="Web-{6B8FFB69-9495-9E4A-A230-0E0342B61AA1}" dt="2025-02-17T07:08:18.229" v="17"/>
          <ac:graphicFrameMkLst>
            <pc:docMk/>
            <pc:sldMk cId="1669514084" sldId="436"/>
            <ac:graphicFrameMk id="6" creationId="{213B1188-1902-B997-3D9B-020B006C0756}"/>
          </ac:graphicFrameMkLst>
        </pc:graphicFrameChg>
      </pc:sldChg>
      <pc:sldChg chg="modSp">
        <pc:chgData name="Azlaan Barkat" userId="S::azlaan.barkat@simplilearn.com::f2937b16-87e6-4204-b769-e8d0f511c258" providerId="AD" clId="Web-{6B8FFB69-9495-9E4A-A230-0E0342B61AA1}" dt="2025-02-17T07:08:26.167" v="19"/>
        <pc:sldMkLst>
          <pc:docMk/>
          <pc:sldMk cId="210390838" sldId="438"/>
        </pc:sldMkLst>
        <pc:graphicFrameChg chg="mod modGraphic">
          <ac:chgData name="Azlaan Barkat" userId="S::azlaan.barkat@simplilearn.com::f2937b16-87e6-4204-b769-e8d0f511c258" providerId="AD" clId="Web-{6B8FFB69-9495-9E4A-A230-0E0342B61AA1}" dt="2025-02-17T07:08:26.167" v="19"/>
          <ac:graphicFrameMkLst>
            <pc:docMk/>
            <pc:sldMk cId="210390838" sldId="438"/>
            <ac:graphicFrameMk id="6" creationId="{4C7F37D7-6CF0-7D8B-5325-17E2BF8C8BEA}"/>
          </ac:graphicFrameMkLst>
        </pc:graphicFrameChg>
      </pc:sldChg>
      <pc:sldChg chg="addSp delSp modSp">
        <pc:chgData name="Azlaan Barkat" userId="S::azlaan.barkat@simplilearn.com::f2937b16-87e6-4204-b769-e8d0f511c258" providerId="AD" clId="Web-{6B8FFB69-9495-9E4A-A230-0E0342B61AA1}" dt="2025-02-17T07:19:00.988" v="44" actId="1076"/>
        <pc:sldMkLst>
          <pc:docMk/>
          <pc:sldMk cId="1054558471" sldId="439"/>
        </pc:sldMkLst>
        <pc:picChg chg="add mod">
          <ac:chgData name="Azlaan Barkat" userId="S::azlaan.barkat@simplilearn.com::f2937b16-87e6-4204-b769-e8d0f511c258" providerId="AD" clId="Web-{6B8FFB69-9495-9E4A-A230-0E0342B61AA1}" dt="2025-02-17T07:18:34.191" v="41" actId="1076"/>
          <ac:picMkLst>
            <pc:docMk/>
            <pc:sldMk cId="1054558471" sldId="439"/>
            <ac:picMk id="2" creationId="{6D5B0BA7-1C55-AB8C-59BE-D469868764D5}"/>
          </ac:picMkLst>
        </pc:picChg>
        <pc:cxnChg chg="mod">
          <ac:chgData name="Azlaan Barkat" userId="S::azlaan.barkat@simplilearn.com::f2937b16-87e6-4204-b769-e8d0f511c258" providerId="AD" clId="Web-{6B8FFB69-9495-9E4A-A230-0E0342B61AA1}" dt="2025-02-17T07:19:00.988" v="44" actId="1076"/>
          <ac:cxnSpMkLst>
            <pc:docMk/>
            <pc:sldMk cId="1054558471" sldId="439"/>
            <ac:cxnSpMk id="9" creationId="{A59432B1-59BE-CA19-6BD7-22A6AFFDAD1F}"/>
          </ac:cxnSpMkLst>
        </pc:cxnChg>
      </pc:sldChg>
      <pc:sldChg chg="modSp">
        <pc:chgData name="Azlaan Barkat" userId="S::azlaan.barkat@simplilearn.com::f2937b16-87e6-4204-b769-e8d0f511c258" providerId="AD" clId="Web-{6B8FFB69-9495-9E4A-A230-0E0342B61AA1}" dt="2025-02-17T07:07:45.822" v="15"/>
        <pc:sldMkLst>
          <pc:docMk/>
          <pc:sldMk cId="1213896680" sldId="441"/>
        </pc:sldMkLst>
        <pc:graphicFrameChg chg="mod modGraphic">
          <ac:chgData name="Azlaan Barkat" userId="S::azlaan.barkat@simplilearn.com::f2937b16-87e6-4204-b769-e8d0f511c258" providerId="AD" clId="Web-{6B8FFB69-9495-9E4A-A230-0E0342B61AA1}" dt="2025-02-17T07:07:45.822" v="15"/>
          <ac:graphicFrameMkLst>
            <pc:docMk/>
            <pc:sldMk cId="1213896680" sldId="441"/>
            <ac:graphicFrameMk id="6" creationId="{69027B1D-B806-CA2A-B881-8291657A6496}"/>
          </ac:graphicFrameMkLst>
        </pc:graphicFrameChg>
      </pc:sldChg>
      <pc:sldChg chg="modSp">
        <pc:chgData name="Azlaan Barkat" userId="S::azlaan.barkat@simplilearn.com::f2937b16-87e6-4204-b769-e8d0f511c258" providerId="AD" clId="Web-{6B8FFB69-9495-9E4A-A230-0E0342B61AA1}" dt="2025-02-17T07:02:15.552" v="13"/>
        <pc:sldMkLst>
          <pc:docMk/>
          <pc:sldMk cId="3649003874" sldId="443"/>
        </pc:sldMkLst>
        <pc:graphicFrameChg chg="mod modGraphic">
          <ac:chgData name="Azlaan Barkat" userId="S::azlaan.barkat@simplilearn.com::f2937b16-87e6-4204-b769-e8d0f511c258" providerId="AD" clId="Web-{6B8FFB69-9495-9E4A-A230-0E0342B61AA1}" dt="2025-02-17T07:02:15.552" v="13"/>
          <ac:graphicFrameMkLst>
            <pc:docMk/>
            <pc:sldMk cId="3649003874" sldId="443"/>
            <ac:graphicFrameMk id="7" creationId="{A89A57C9-827C-9DDE-2DE6-5AE4CB4EADB3}"/>
          </ac:graphicFrameMkLst>
        </pc:graphicFrameChg>
      </pc:sldChg>
      <pc:sldChg chg="modSp">
        <pc:chgData name="Azlaan Barkat" userId="S::azlaan.barkat@simplilearn.com::f2937b16-87e6-4204-b769-e8d0f511c258" providerId="AD" clId="Web-{6B8FFB69-9495-9E4A-A230-0E0342B61AA1}" dt="2025-02-17T07:02:03.833" v="11"/>
        <pc:sldMkLst>
          <pc:docMk/>
          <pc:sldMk cId="970430095" sldId="444"/>
        </pc:sldMkLst>
        <pc:graphicFrameChg chg="mod modGraphic">
          <ac:chgData name="Azlaan Barkat" userId="S::azlaan.barkat@simplilearn.com::f2937b16-87e6-4204-b769-e8d0f511c258" providerId="AD" clId="Web-{6B8FFB69-9495-9E4A-A230-0E0342B61AA1}" dt="2025-02-17T07:02:03.833" v="11"/>
          <ac:graphicFrameMkLst>
            <pc:docMk/>
            <pc:sldMk cId="970430095" sldId="444"/>
            <ac:graphicFrameMk id="6" creationId="{126AD95A-8030-06A1-4DA0-8DDA2F9C80B5}"/>
          </ac:graphicFrameMkLst>
        </pc:graphicFrameChg>
      </pc:sldChg>
      <pc:sldChg chg="modSp">
        <pc:chgData name="Azlaan Barkat" userId="S::azlaan.barkat@simplilearn.com::f2937b16-87e6-4204-b769-e8d0f511c258" providerId="AD" clId="Web-{6B8FFB69-9495-9E4A-A230-0E0342B61AA1}" dt="2025-02-17T06:45:00.131" v="3" actId="20577"/>
        <pc:sldMkLst>
          <pc:docMk/>
          <pc:sldMk cId="1140505504" sldId="450"/>
        </pc:sldMkLst>
        <pc:spChg chg="mod">
          <ac:chgData name="Azlaan Barkat" userId="S::azlaan.barkat@simplilearn.com::f2937b16-87e6-4204-b769-e8d0f511c258" providerId="AD" clId="Web-{6B8FFB69-9495-9E4A-A230-0E0342B61AA1}" dt="2025-02-17T06:45:00.131" v="3" actId="20577"/>
          <ac:spMkLst>
            <pc:docMk/>
            <pc:sldMk cId="1140505504" sldId="450"/>
            <ac:spMk id="34" creationId="{2D9791F5-C4A5-A381-84E2-A3FB412F2A8A}"/>
          </ac:spMkLst>
        </pc:spChg>
      </pc:sldChg>
      <pc:sldChg chg="modSp">
        <pc:chgData name="Azlaan Barkat" userId="S::azlaan.barkat@simplilearn.com::f2937b16-87e6-4204-b769-e8d0f511c258" providerId="AD" clId="Web-{6B8FFB69-9495-9E4A-A230-0E0342B61AA1}" dt="2025-02-17T06:45:39.069" v="5" actId="20577"/>
        <pc:sldMkLst>
          <pc:docMk/>
          <pc:sldMk cId="3917640246" sldId="453"/>
        </pc:sldMkLst>
        <pc:spChg chg="mod">
          <ac:chgData name="Azlaan Barkat" userId="S::azlaan.barkat@simplilearn.com::f2937b16-87e6-4204-b769-e8d0f511c258" providerId="AD" clId="Web-{6B8FFB69-9495-9E4A-A230-0E0342B61AA1}" dt="2025-02-17T06:45:34.710" v="4" actId="20577"/>
          <ac:spMkLst>
            <pc:docMk/>
            <pc:sldMk cId="3917640246" sldId="453"/>
            <ac:spMk id="9" creationId="{E837F56E-03FE-A5C0-C1B3-FC5F95CAE9F2}"/>
          </ac:spMkLst>
        </pc:spChg>
        <pc:spChg chg="mod">
          <ac:chgData name="Azlaan Barkat" userId="S::azlaan.barkat@simplilearn.com::f2937b16-87e6-4204-b769-e8d0f511c258" providerId="AD" clId="Web-{6B8FFB69-9495-9E4A-A230-0E0342B61AA1}" dt="2025-02-17T06:45:39.069" v="5" actId="20577"/>
          <ac:spMkLst>
            <pc:docMk/>
            <pc:sldMk cId="3917640246" sldId="453"/>
            <ac:spMk id="11" creationId="{6561DB5F-895B-4768-1058-456CD71CC581}"/>
          </ac:spMkLst>
        </pc:spChg>
      </pc:sldChg>
      <pc:sldChg chg="modSp">
        <pc:chgData name="Azlaan Barkat" userId="S::azlaan.barkat@simplilearn.com::f2937b16-87e6-4204-b769-e8d0f511c258" providerId="AD" clId="Web-{6B8FFB69-9495-9E4A-A230-0E0342B61AA1}" dt="2025-02-17T06:42:17.848" v="1" actId="20577"/>
        <pc:sldMkLst>
          <pc:docMk/>
          <pc:sldMk cId="1916392066" sldId="484"/>
        </pc:sldMkLst>
        <pc:spChg chg="mod">
          <ac:chgData name="Azlaan Barkat" userId="S::azlaan.barkat@simplilearn.com::f2937b16-87e6-4204-b769-e8d0f511c258" providerId="AD" clId="Web-{6B8FFB69-9495-9E4A-A230-0E0342B61AA1}" dt="2025-02-17T06:42:17.848" v="1" actId="20577"/>
          <ac:spMkLst>
            <pc:docMk/>
            <pc:sldMk cId="1916392066" sldId="484"/>
            <ac:spMk id="6" creationId="{1F85106C-D1CC-0D70-DC78-949659AF0D44}"/>
          </ac:spMkLst>
        </pc:spChg>
      </pc:sldChg>
    </pc:docChg>
  </pc:docChgLst>
  <pc:docChgLst>
    <pc:chgData name="Azlaan Barkat" userId="S::azlaan.barkat@simplilearn.com::f2937b16-87e6-4204-b769-e8d0f511c258" providerId="AD" clId="Web-{6E60B3FC-B649-1913-8C0D-C3053CEFD2CD}"/>
    <pc:docChg chg="modSld">
      <pc:chgData name="Azlaan Barkat" userId="S::azlaan.barkat@simplilearn.com::f2937b16-87e6-4204-b769-e8d0f511c258" providerId="AD" clId="Web-{6E60B3FC-B649-1913-8C0D-C3053CEFD2CD}" dt="2025-02-16T20:57:42.529" v="20"/>
      <pc:docMkLst>
        <pc:docMk/>
      </pc:docMkLst>
      <pc:sldChg chg="modSp modNotes">
        <pc:chgData name="Azlaan Barkat" userId="S::azlaan.barkat@simplilearn.com::f2937b16-87e6-4204-b769-e8d0f511c258" providerId="AD" clId="Web-{6E60B3FC-B649-1913-8C0D-C3053CEFD2CD}" dt="2025-02-16T20:56:32.431" v="16"/>
        <pc:sldMkLst>
          <pc:docMk/>
          <pc:sldMk cId="102420538" sldId="393"/>
        </pc:sldMkLst>
        <pc:spChg chg="mod">
          <ac:chgData name="Azlaan Barkat" userId="S::azlaan.barkat@simplilearn.com::f2937b16-87e6-4204-b769-e8d0f511c258" providerId="AD" clId="Web-{6E60B3FC-B649-1913-8C0D-C3053CEFD2CD}" dt="2025-02-16T20:54:57.396" v="9" actId="20577"/>
          <ac:spMkLst>
            <pc:docMk/>
            <pc:sldMk cId="102420538" sldId="393"/>
            <ac:spMk id="3" creationId="{C60C7ACD-CDC1-8359-1680-9560358405D4}"/>
          </ac:spMkLst>
        </pc:spChg>
      </pc:sldChg>
      <pc:sldChg chg="modNotes">
        <pc:chgData name="Azlaan Barkat" userId="S::azlaan.barkat@simplilearn.com::f2937b16-87e6-4204-b769-e8d0f511c258" providerId="AD" clId="Web-{6E60B3FC-B649-1913-8C0D-C3053CEFD2CD}" dt="2025-02-16T20:57:11.463" v="18"/>
        <pc:sldMkLst>
          <pc:docMk/>
          <pc:sldMk cId="3303031770" sldId="483"/>
        </pc:sldMkLst>
      </pc:sldChg>
      <pc:sldChg chg="modNotes">
        <pc:chgData name="Azlaan Barkat" userId="S::azlaan.barkat@simplilearn.com::f2937b16-87e6-4204-b769-e8d0f511c258" providerId="AD" clId="Web-{6E60B3FC-B649-1913-8C0D-C3053CEFD2CD}" dt="2025-02-16T20:57:42.529" v="20"/>
        <pc:sldMkLst>
          <pc:docMk/>
          <pc:sldMk cId="798194866" sldId="4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131A73-0F7F-9909-0DC0-70604FCD00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9CD5D50-1FF1-0B3B-0BE5-BF22ED0DC0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00E8CD-BF58-4069-B235-7BED1D58CC82}" type="datetimeFigureOut">
              <a:rPr lang="en-IN" smtClean="0"/>
              <a:t>25-04-2025</a:t>
            </a:fld>
            <a:endParaRPr lang="en-IN"/>
          </a:p>
        </p:txBody>
      </p:sp>
      <p:sp>
        <p:nvSpPr>
          <p:cNvPr id="4" name="Footer Placeholder 3">
            <a:extLst>
              <a:ext uri="{FF2B5EF4-FFF2-40B4-BE49-F238E27FC236}">
                <a16:creationId xmlns:a16="http://schemas.microsoft.com/office/drawing/2014/main" id="{ECF03509-E273-E83D-1237-E4E5720F4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1B26130-DF43-EAC6-4200-2180D0101C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F1FA2-EB42-44FC-A5C8-109FE5521399}" type="slidenum">
              <a:rPr lang="en-IN" smtClean="0"/>
              <a:t>‹#›</a:t>
            </a:fld>
            <a:endParaRPr lang="en-IN"/>
          </a:p>
        </p:txBody>
      </p:sp>
    </p:spTree>
    <p:extLst>
      <p:ext uri="{BB962C8B-B14F-4D97-AF65-F5344CB8AC3E}">
        <p14:creationId xmlns:p14="http://schemas.microsoft.com/office/powerpoint/2010/main" val="39240022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257" rtl="0" eaLnBrk="1" latinLnBrk="0" hangingPunct="1">
      <a:defRPr sz="1200" kern="1200">
        <a:solidFill>
          <a:schemeClr val="tx1"/>
        </a:solidFill>
        <a:latin typeface="+mn-lt"/>
        <a:ea typeface="+mn-ea"/>
        <a:cs typeface="+mn-cs"/>
      </a:defRPr>
    </a:lvl1pPr>
    <a:lvl2pPr marL="457129" algn="l" defTabSz="914257" rtl="0" eaLnBrk="1" latinLnBrk="0" hangingPunct="1">
      <a:defRPr sz="1200" kern="1200">
        <a:solidFill>
          <a:schemeClr val="tx1"/>
        </a:solidFill>
        <a:latin typeface="+mn-lt"/>
        <a:ea typeface="+mn-ea"/>
        <a:cs typeface="+mn-cs"/>
      </a:defRPr>
    </a:lvl2pPr>
    <a:lvl3pPr marL="914257" algn="l" defTabSz="914257" rtl="0" eaLnBrk="1" latinLnBrk="0" hangingPunct="1">
      <a:defRPr sz="1200" kern="1200">
        <a:solidFill>
          <a:schemeClr val="tx1"/>
        </a:solidFill>
        <a:latin typeface="+mn-lt"/>
        <a:ea typeface="+mn-ea"/>
        <a:cs typeface="+mn-cs"/>
      </a:defRPr>
    </a:lvl3pPr>
    <a:lvl4pPr marL="1371385" algn="l" defTabSz="914257" rtl="0" eaLnBrk="1" latinLnBrk="0" hangingPunct="1">
      <a:defRPr sz="1200" kern="1200">
        <a:solidFill>
          <a:schemeClr val="tx1"/>
        </a:solidFill>
        <a:latin typeface="+mn-lt"/>
        <a:ea typeface="+mn-ea"/>
        <a:cs typeface="+mn-cs"/>
      </a:defRPr>
    </a:lvl4pPr>
    <a:lvl5pPr marL="1828514" algn="l" defTabSz="914257" rtl="0" eaLnBrk="1" latinLnBrk="0" hangingPunct="1">
      <a:defRPr sz="1200" kern="1200">
        <a:solidFill>
          <a:schemeClr val="tx1"/>
        </a:solidFill>
        <a:latin typeface="+mn-lt"/>
        <a:ea typeface="+mn-ea"/>
        <a:cs typeface="+mn-cs"/>
      </a:defRPr>
    </a:lvl5pPr>
    <a:lvl6pPr marL="2285643" algn="l" defTabSz="914257" rtl="0" eaLnBrk="1" latinLnBrk="0" hangingPunct="1">
      <a:defRPr sz="1200" kern="1200">
        <a:solidFill>
          <a:schemeClr val="tx1"/>
        </a:solidFill>
        <a:latin typeface="+mn-lt"/>
        <a:ea typeface="+mn-ea"/>
        <a:cs typeface="+mn-cs"/>
      </a:defRPr>
    </a:lvl6pPr>
    <a:lvl7pPr marL="2742771" algn="l" defTabSz="914257" rtl="0" eaLnBrk="1" latinLnBrk="0" hangingPunct="1">
      <a:defRPr sz="1200" kern="1200">
        <a:solidFill>
          <a:schemeClr val="tx1"/>
        </a:solidFill>
        <a:latin typeface="+mn-lt"/>
        <a:ea typeface="+mn-ea"/>
        <a:cs typeface="+mn-cs"/>
      </a:defRPr>
    </a:lvl7pPr>
    <a:lvl8pPr marL="3199899" algn="l" defTabSz="914257" rtl="0" eaLnBrk="1" latinLnBrk="0" hangingPunct="1">
      <a:defRPr sz="1200" kern="1200">
        <a:solidFill>
          <a:schemeClr val="tx1"/>
        </a:solidFill>
        <a:latin typeface="+mn-lt"/>
        <a:ea typeface="+mn-ea"/>
        <a:cs typeface="+mn-cs"/>
      </a:defRPr>
    </a:lvl8pPr>
    <a:lvl9pPr marL="3657028" algn="l" defTabSz="91425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r>
              <a:rPr lang="en-US" sz="1100" b="1" dirty="0"/>
              <a:t>Mode: Sync</a:t>
            </a:r>
          </a:p>
          <a:p>
            <a:r>
              <a:rPr lang="en-US" sz="1100" b="1" dirty="0"/>
              <a:t>Estimated duration: 10 mins</a:t>
            </a:r>
            <a:endParaRPr lang="en-US" sz="1100" b="1" dirty="0">
              <a:cs typeface="Calibri"/>
            </a:endParaRPr>
          </a:p>
          <a:p>
            <a:r>
              <a:rPr lang="en-US" sz="1100" b="1" dirty="0"/>
              <a:t>Type: Instructor-led whole group discussion</a:t>
            </a:r>
            <a:endParaRPr lang="en-US" sz="1100" b="1" dirty="0">
              <a:cs typeface="Calibri"/>
            </a:endParaRPr>
          </a:p>
          <a:p>
            <a:endParaRPr lang="en-IN" sz="1100" b="1" dirty="0"/>
          </a:p>
          <a:p>
            <a:r>
              <a:rPr lang="en-IN" sz="1100" b="1" dirty="0"/>
              <a:t>Instructor notes:</a:t>
            </a:r>
            <a:endParaRPr lang="en-IN" sz="1100" b="1" dirty="0">
              <a:cs typeface="Calibri"/>
            </a:endParaRPr>
          </a:p>
          <a:p>
            <a:r>
              <a:rPr lang="en-IN" dirty="0"/>
              <a:t>Facilitate a whole group discussion to kick off today’s lesson. Ensure that you do not spend much time discussing the answers. This slide aims to gain the learners’ attention and relate the lesson theme with relatable examples before starting with the actual lecture topic.</a:t>
            </a:r>
            <a:endParaRPr lang="en-IN" dirty="0">
              <a:ea typeface="Calibri"/>
              <a:cs typeface="Calibri"/>
            </a:endParaRPr>
          </a:p>
          <a:p>
            <a:endParaRPr lang="en-IN" dirty="0">
              <a:ea typeface="Calibri"/>
              <a:cs typeface="Calibri"/>
            </a:endParaRPr>
          </a:p>
          <a:p>
            <a:r>
              <a:rPr lang="en-IN" b="1" dirty="0">
                <a:ea typeface="Calibri"/>
                <a:cs typeface="Calibri"/>
              </a:rPr>
              <a:t>Instructor script: </a:t>
            </a:r>
            <a:r>
              <a:rPr lang="en-US" b="0" dirty="0">
                <a:ea typeface="Calibri"/>
                <a:cs typeface="Calibri"/>
              </a:rPr>
              <a:t>[</a:t>
            </a:r>
            <a:r>
              <a:rPr lang="en-US" b="1" dirty="0">
                <a:ea typeface="Calibri"/>
                <a:cs typeface="Calibri"/>
              </a:rPr>
              <a:t>Notes of the LD:</a:t>
            </a:r>
            <a:r>
              <a:rPr lang="en-US" b="0" dirty="0">
                <a:ea typeface="Calibri"/>
                <a:cs typeface="Calibri"/>
              </a:rPr>
              <a:t> Provide a detailed script to guide the instructor in facilitating the discussion.]</a:t>
            </a:r>
            <a:br>
              <a:rPr lang="en-US" b="0" dirty="0">
                <a:ea typeface="Calibri"/>
                <a:cs typeface="+mn-lt"/>
              </a:rPr>
            </a:br>
            <a:endParaRPr lang="en-US" b="0" dirty="0">
              <a:latin typeface="Calibri" panose="020F0502020204030204"/>
              <a:ea typeface="Calibri" panose="020F0502020204030204"/>
              <a:cs typeface="Calibri"/>
            </a:endParaRPr>
          </a:p>
          <a:p>
            <a:r>
              <a:rPr lang="en-US" b="1" dirty="0"/>
              <a:t>The objective of the Question:</a:t>
            </a:r>
            <a:endParaRPr lang="en-US" b="1" dirty="0">
              <a:ea typeface="Calibri"/>
              <a:cs typeface="Calibri"/>
            </a:endParaRPr>
          </a:p>
          <a:p>
            <a:r>
              <a:rPr lang="en-US" dirty="0"/>
              <a:t>This discussion introduces learners to the significance of Python in AI, helping them reflect on the advantages that make Python the </a:t>
            </a:r>
            <a:r>
              <a:rPr lang="en-US" b="1" dirty="0"/>
              <a:t>go-to language</a:t>
            </a:r>
            <a:r>
              <a:rPr lang="en-US" dirty="0"/>
              <a:t> in this field.</a:t>
            </a:r>
          </a:p>
          <a:p>
            <a:r>
              <a:rPr lang="en-US" dirty="0"/>
              <a:t> </a:t>
            </a:r>
            <a:endParaRPr lang="en-US" dirty="0">
              <a:ea typeface="Calibri"/>
              <a:cs typeface="Calibri"/>
            </a:endParaRPr>
          </a:p>
          <a:p>
            <a:r>
              <a:rPr lang="en-US" b="1" dirty="0"/>
              <a:t>Expected Learner Responses:</a:t>
            </a:r>
          </a:p>
          <a:p>
            <a:endParaRPr lang="en-IN" b="1" dirty="0"/>
          </a:p>
          <a:p>
            <a:pPr>
              <a:buFont typeface="Arial" panose="020B0604020202020204" pitchFamily="34" charset="0"/>
              <a:buChar char="•"/>
            </a:pPr>
            <a:r>
              <a:rPr lang="en-IN" dirty="0"/>
              <a:t> Python has </a:t>
            </a:r>
            <a:r>
              <a:rPr lang="en-IN" b="1" dirty="0"/>
              <a:t>simpler syntax</a:t>
            </a:r>
            <a:r>
              <a:rPr lang="en-IN" dirty="0"/>
              <a:t>, making it easier to write and understand AI models.</a:t>
            </a:r>
          </a:p>
          <a:p>
            <a:pPr>
              <a:buFont typeface="Arial" panose="020B0604020202020204" pitchFamily="34" charset="0"/>
              <a:buChar char="•"/>
            </a:pPr>
            <a:r>
              <a:rPr lang="en-IN" dirty="0"/>
              <a:t> Python supports </a:t>
            </a:r>
            <a:r>
              <a:rPr lang="en-IN" b="1" dirty="0"/>
              <a:t>powerful AI and ML libraries</a:t>
            </a:r>
            <a:r>
              <a:rPr lang="en-IN" dirty="0"/>
              <a:t> like TensorFlow, </a:t>
            </a:r>
            <a:r>
              <a:rPr lang="en-IN" dirty="0" err="1"/>
              <a:t>PyTorch</a:t>
            </a:r>
            <a:r>
              <a:rPr lang="en-IN" dirty="0"/>
              <a:t>, and Scikit-learn.</a:t>
            </a:r>
          </a:p>
          <a:p>
            <a:pPr>
              <a:buFont typeface="Arial" panose="020B0604020202020204" pitchFamily="34" charset="0"/>
              <a:buChar char="•"/>
            </a:pPr>
            <a:r>
              <a:rPr lang="en-IN" dirty="0"/>
              <a:t> Python’s </a:t>
            </a:r>
            <a:r>
              <a:rPr lang="en-IN" b="1" dirty="0"/>
              <a:t>large community</a:t>
            </a:r>
            <a:r>
              <a:rPr lang="en-IN" dirty="0"/>
              <a:t> provides extensive support and resources for AI projects.</a:t>
            </a:r>
          </a:p>
          <a:p>
            <a:pPr>
              <a:buFont typeface="Arial" panose="020B0604020202020204" pitchFamily="34" charset="0"/>
              <a:buChar char="•"/>
            </a:pPr>
            <a:r>
              <a:rPr lang="en-IN" dirty="0"/>
              <a:t> The language is </a:t>
            </a:r>
            <a:r>
              <a:rPr lang="en-IN" b="1" dirty="0"/>
              <a:t>highly flexible</a:t>
            </a:r>
            <a:r>
              <a:rPr lang="en-IN" dirty="0"/>
              <a:t>, allowing for quick prototyping and experimentation.</a:t>
            </a:r>
          </a:p>
          <a:p>
            <a:pPr>
              <a:buFont typeface="Arial" panose="020B0604020202020204" pitchFamily="34" charset="0"/>
              <a:buChar char="•"/>
            </a:pPr>
            <a:r>
              <a:rPr lang="en-IN" dirty="0"/>
              <a:t> Python’s </a:t>
            </a:r>
            <a:r>
              <a:rPr lang="en-IN" b="1" dirty="0"/>
              <a:t>cross-platform compatibility</a:t>
            </a:r>
            <a:r>
              <a:rPr lang="en-IN" dirty="0"/>
              <a:t> makes it easy to deploy AI solutions.</a:t>
            </a:r>
          </a:p>
          <a:p>
            <a:pPr>
              <a:buFont typeface="Arial" panose="020B0604020202020204" pitchFamily="34" charset="0"/>
              <a:buNone/>
            </a:pPr>
            <a:endParaRPr lang="en-IN" dirty="0"/>
          </a:p>
          <a:p>
            <a:pPr>
              <a:buFont typeface="Arial" panose="020B0604020202020204" pitchFamily="34" charset="0"/>
              <a:buNone/>
            </a:pPr>
            <a:r>
              <a:rPr lang="en-IN" dirty="0"/>
              <a:t>Challenges that Python can solve:</a:t>
            </a:r>
            <a:br>
              <a:rPr lang="en-IN" dirty="0"/>
            </a:br>
            <a:r>
              <a:rPr lang="en-US" b="1" dirty="0"/>
              <a:t>Automation of Repetitive Tasks</a:t>
            </a:r>
            <a:r>
              <a:rPr lang="en-US" dirty="0"/>
              <a:t> – Python allows automation of data preprocessing, feature engineering, and model evaluation, reducing manual effort.</a:t>
            </a:r>
          </a:p>
          <a:p>
            <a:pPr>
              <a:buFont typeface="Arial" panose="020B0604020202020204" pitchFamily="34" charset="0"/>
              <a:buNone/>
            </a:pPr>
            <a:r>
              <a:rPr lang="en-US" b="1" dirty="0"/>
              <a:t>Complex Data Processing</a:t>
            </a:r>
            <a:r>
              <a:rPr lang="en-US" dirty="0"/>
              <a:t> – Python's libraries like NumPy, Pandas, and </a:t>
            </a:r>
            <a:r>
              <a:rPr lang="en-US" dirty="0" err="1"/>
              <a:t>Dask</a:t>
            </a:r>
            <a:r>
              <a:rPr lang="en-US" dirty="0"/>
              <a:t> enable efficient handling, transformation, and analysis of large datasets.</a:t>
            </a:r>
          </a:p>
          <a:p>
            <a:pPr>
              <a:buFont typeface="Arial" panose="020B0604020202020204" pitchFamily="34" charset="0"/>
              <a:buNone/>
            </a:pPr>
            <a:r>
              <a:rPr lang="en-US" b="1" dirty="0"/>
              <a:t>Machine Learning and Deep Learning</a:t>
            </a:r>
            <a:r>
              <a:rPr lang="en-US" dirty="0"/>
              <a:t> – With frameworks such as TensorFlow, </a:t>
            </a:r>
            <a:r>
              <a:rPr lang="en-US" dirty="0" err="1"/>
              <a:t>PyTorch</a:t>
            </a:r>
            <a:r>
              <a:rPr lang="en-US" dirty="0"/>
              <a:t>, and Scikit-learn, Python simplifies building, training, and deploying AI models.</a:t>
            </a:r>
            <a:endParaRPr lang="en-IN" dirty="0"/>
          </a:p>
          <a:p>
            <a:endParaRPr lang="en-US" b="1" dirty="0">
              <a:ea typeface="Calibri"/>
              <a:cs typeface="+mn-lt"/>
            </a:endParaRPr>
          </a:p>
          <a:p>
            <a:r>
              <a:rPr lang="en-US" b="1" dirty="0"/>
              <a:t>Key Discussion Points for the Instructor:</a:t>
            </a:r>
          </a:p>
          <a:p>
            <a:endParaRPr lang="en-US" b="1" dirty="0">
              <a:ea typeface="Calibri"/>
              <a:cs typeface="Calibri"/>
            </a:endParaRPr>
          </a:p>
          <a:p>
            <a:r>
              <a:rPr lang="en-US" b="1" dirty="0"/>
              <a:t>Readability and simplicity:</a:t>
            </a:r>
            <a:r>
              <a:rPr lang="en-US" dirty="0"/>
              <a:t> Python’s minimal syntax allows AI developers to focus on logic rather than complex coding structures.</a:t>
            </a:r>
          </a:p>
          <a:p>
            <a:r>
              <a:rPr lang="en-US" b="1" dirty="0"/>
              <a:t>Extensive libraries and frameworks:</a:t>
            </a:r>
            <a:r>
              <a:rPr lang="en-US" dirty="0"/>
              <a:t> Python offers pre-built AI tools, reducing the time needed for development.</a:t>
            </a:r>
          </a:p>
          <a:p>
            <a:r>
              <a:rPr lang="en-US" b="1" dirty="0"/>
              <a:t>Strong industry adoption:</a:t>
            </a:r>
            <a:r>
              <a:rPr lang="en-US" dirty="0"/>
              <a:t> AI research, startups, and major tech companies rely on Python.</a:t>
            </a:r>
          </a:p>
          <a:p>
            <a:r>
              <a:rPr lang="en-US" b="1" dirty="0"/>
              <a:t>Integration capabilities:</a:t>
            </a:r>
            <a:r>
              <a:rPr lang="en-US" dirty="0"/>
              <a:t> Python easily integrates with other languages, cloud services, and data science tools.</a:t>
            </a:r>
          </a:p>
          <a:p>
            <a:endParaRPr lang="en-US" dirty="0"/>
          </a:p>
          <a:p>
            <a:r>
              <a:rPr lang="en-US" b="1" dirty="0"/>
              <a:t>Instructor’s Transition to the Lesson:</a:t>
            </a:r>
            <a:endParaRPr lang="en-US" dirty="0"/>
          </a:p>
          <a:p>
            <a:r>
              <a:rPr lang="en-US" dirty="0"/>
              <a:t>Now that we’ve discussed what makes a language easy to learn, let’s explore how Python meets these criteria.</a:t>
            </a:r>
            <a:endParaRPr lang="en-US" sz="1100" dirty="0">
              <a:latin typeface="Space Grotesk"/>
              <a:ea typeface="Space Grotesk"/>
              <a:cs typeface="Space Grotesk"/>
            </a:endParaRPr>
          </a:p>
        </p:txBody>
      </p:sp>
    </p:spTree>
    <p:extLst>
      <p:ext uri="{BB962C8B-B14F-4D97-AF65-F5344CB8AC3E}">
        <p14:creationId xmlns:p14="http://schemas.microsoft.com/office/powerpoint/2010/main" val="3406301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t>Instructor notes:</a:t>
            </a:r>
            <a:endParaRPr lang="en-IN" sz="1200"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a:p>
        </p:txBody>
      </p:sp>
    </p:spTree>
    <p:extLst>
      <p:ext uri="{BB962C8B-B14F-4D97-AF65-F5344CB8AC3E}">
        <p14:creationId xmlns:p14="http://schemas.microsoft.com/office/powerpoint/2010/main" val="4108433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r>
              <a:rPr lang="en-US" dirty="0"/>
              <a:t>Python is a high-level, </a:t>
            </a:r>
            <a:r>
              <a:rPr lang="en-US" b="1" dirty="0"/>
              <a:t>interpreted</a:t>
            </a:r>
            <a:r>
              <a:rPr lang="en-US" dirty="0"/>
              <a:t>, and </a:t>
            </a:r>
            <a:r>
              <a:rPr lang="en-US" b="1" dirty="0"/>
              <a:t>object-oriented programming </a:t>
            </a:r>
            <a:r>
              <a:rPr lang="en-US" dirty="0"/>
              <a:t>language known for its </a:t>
            </a:r>
            <a:r>
              <a:rPr lang="en-US" b="1" dirty="0"/>
              <a:t>readability, simplicity, and versatility</a:t>
            </a:r>
            <a:r>
              <a:rPr lang="en-US" dirty="0"/>
              <a:t>. It is widely used across different fields, from web development to AI and automation.</a:t>
            </a:r>
          </a:p>
          <a:p>
            <a:endParaRPr lang="en-US" dirty="0"/>
          </a:p>
          <a:p>
            <a:pPr marL="171450" indent="-171450">
              <a:buFont typeface="Arial" panose="020B0604020202020204" pitchFamily="34" charset="0"/>
              <a:buChar char="•"/>
            </a:pPr>
            <a:r>
              <a:rPr lang="en-US" dirty="0"/>
              <a:t>It is a simple, general-purpose programming language.</a:t>
            </a:r>
          </a:p>
          <a:p>
            <a:pPr marL="171450" indent="-171450">
              <a:buFont typeface="Arial" panose="020B0604020202020204" pitchFamily="34" charset="0"/>
              <a:buChar char="•"/>
            </a:pPr>
            <a:r>
              <a:rPr lang="en-US" dirty="0"/>
              <a:t>It is also a free and open-source language.</a:t>
            </a:r>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a:p>
        </p:txBody>
      </p:sp>
    </p:spTree>
    <p:extLst>
      <p:ext uri="{BB962C8B-B14F-4D97-AF65-F5344CB8AC3E}">
        <p14:creationId xmlns:p14="http://schemas.microsoft.com/office/powerpoint/2010/main" val="2822624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r>
              <a:rPr lang="en-US" dirty="0"/>
              <a:t>Python was created in the </a:t>
            </a:r>
            <a:r>
              <a:rPr lang="en-US" b="1" dirty="0"/>
              <a:t>late 1980s</a:t>
            </a:r>
            <a:r>
              <a:rPr lang="en-US" dirty="0"/>
              <a:t> by </a:t>
            </a:r>
            <a:r>
              <a:rPr lang="en-US" b="1" dirty="0"/>
              <a:t>Guido van Rossum</a:t>
            </a:r>
            <a:r>
              <a:rPr lang="en-US" dirty="0"/>
              <a:t> at the </a:t>
            </a:r>
            <a:r>
              <a:rPr lang="en-US" b="1" dirty="0"/>
              <a:t>Centrum Wiskunde &amp; Informatica (CWI) in the Netherlands</a:t>
            </a:r>
            <a:r>
              <a:rPr lang="en-US" dirty="0"/>
              <a:t>. It was developed as a successor to the </a:t>
            </a:r>
            <a:r>
              <a:rPr lang="en-US" b="1" dirty="0"/>
              <a:t>ABC programming language</a:t>
            </a:r>
            <a:r>
              <a:rPr lang="en-US" dirty="0"/>
              <a:t>, aiming to improve its limitations while keeping its simplicity.</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a:p>
        </p:txBody>
      </p:sp>
    </p:spTree>
    <p:extLst>
      <p:ext uri="{BB962C8B-B14F-4D97-AF65-F5344CB8AC3E}">
        <p14:creationId xmlns:p14="http://schemas.microsoft.com/office/powerpoint/2010/main" val="781328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r>
              <a:rPr lang="en-US" dirty="0"/>
              <a:t>Self-explanatory</a:t>
            </a:r>
          </a:p>
          <a:p>
            <a:endParaRPr lang="en-US" dirty="0"/>
          </a:p>
          <a:p>
            <a:r>
              <a:rPr lang="en-US" b="1" dirty="0"/>
              <a:t>Additional Points:</a:t>
            </a:r>
            <a:endParaRPr lang="en-US" dirty="0"/>
          </a:p>
          <a:p>
            <a:pPr>
              <a:buFont typeface="Arial" panose="020B0604020202020204" pitchFamily="34" charset="0"/>
              <a:buChar char="•"/>
            </a:pPr>
            <a:r>
              <a:rPr lang="en-US" dirty="0"/>
              <a:t> Python supports both </a:t>
            </a:r>
            <a:r>
              <a:rPr lang="en-US" b="1" dirty="0"/>
              <a:t>object-oriented and functional programming paradigms</a:t>
            </a:r>
            <a:r>
              <a:rPr lang="en-US" dirty="0"/>
              <a:t>.</a:t>
            </a:r>
          </a:p>
          <a:p>
            <a:pPr>
              <a:buFont typeface="Arial" panose="020B0604020202020204" pitchFamily="34" charset="0"/>
              <a:buChar char="•"/>
            </a:pPr>
            <a:r>
              <a:rPr lang="en-US" dirty="0"/>
              <a:t> It is widely used in </a:t>
            </a:r>
            <a:r>
              <a:rPr lang="en-US" b="1" dirty="0"/>
              <a:t>AI, data science, web development, and cybersecurity</a:t>
            </a:r>
            <a:r>
              <a:rPr lang="en-US" dirty="0"/>
              <a:t>.</a:t>
            </a:r>
          </a:p>
          <a:p>
            <a:pPr>
              <a:buFont typeface="Arial" panose="020B0604020202020204" pitchFamily="34" charset="0"/>
              <a:buChar char="•"/>
            </a:pPr>
            <a:r>
              <a:rPr lang="en-US" dirty="0"/>
              <a:t> Its </a:t>
            </a:r>
            <a:r>
              <a:rPr lang="en-US" b="1" dirty="0"/>
              <a:t>active community</a:t>
            </a:r>
            <a:r>
              <a:rPr lang="en-US" dirty="0"/>
              <a:t> ensures continuous updates and extensive documentation, making problem-solving easier.</a:t>
            </a:r>
          </a:p>
          <a:p>
            <a:r>
              <a:rPr lang="en-IN" dirty="0"/>
              <a:t> </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a:p>
        </p:txBody>
      </p:sp>
    </p:spTree>
    <p:extLst>
      <p:ext uri="{BB962C8B-B14F-4D97-AF65-F5344CB8AC3E}">
        <p14:creationId xmlns:p14="http://schemas.microsoft.com/office/powerpoint/2010/main" val="1016296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r>
              <a:rPr lang="en-IN" b="1" dirty="0"/>
              <a:t>Powerful AI Libraries &amp; Frameworks</a:t>
            </a:r>
            <a:br>
              <a:rPr lang="en-IN" dirty="0"/>
            </a:br>
            <a:r>
              <a:rPr lang="en-IN" dirty="0"/>
              <a:t>Python offers pre-built libraries</a:t>
            </a:r>
            <a:r>
              <a:rPr lang="en-US" dirty="0"/>
              <a:t>, such as TensorFlow, </a:t>
            </a:r>
            <a:r>
              <a:rPr lang="en-US" dirty="0" err="1"/>
              <a:t>PyTorch</a:t>
            </a:r>
            <a:r>
              <a:rPr lang="en-US" dirty="0"/>
              <a:t>, Scikit-Learn, and Keras,</a:t>
            </a:r>
            <a:r>
              <a:rPr lang="en-IN" b="0" dirty="0"/>
              <a:t> </a:t>
            </a:r>
            <a:r>
              <a:rPr lang="en-IN" dirty="0"/>
              <a:t>that simplify AI and ML model development.</a:t>
            </a:r>
          </a:p>
          <a:p>
            <a:endParaRPr lang="en-IN" dirty="0"/>
          </a:p>
          <a:p>
            <a:r>
              <a:rPr lang="en-IN" b="1" dirty="0"/>
              <a:t>Seamless Data Handling &amp; Visualization</a:t>
            </a:r>
            <a:br>
              <a:rPr lang="en-IN" dirty="0"/>
            </a:br>
            <a:r>
              <a:rPr lang="en-IN" dirty="0"/>
              <a:t>Libraries like </a:t>
            </a:r>
            <a:r>
              <a:rPr lang="en-IN" b="0" dirty="0"/>
              <a:t>Pandas, NumPy, and Matplotlib </a:t>
            </a:r>
            <a:r>
              <a:rPr lang="en-IN" dirty="0"/>
              <a:t>allow efficient data manipulation and visualization, making Python ideal for AI-driven insights.</a:t>
            </a:r>
          </a:p>
          <a:p>
            <a:endParaRPr lang="en-IN" dirty="0"/>
          </a:p>
          <a:p>
            <a:r>
              <a:rPr lang="en-IN" b="1" dirty="0"/>
              <a:t>High-Level Syntax &amp; Rapid Prototyping</a:t>
            </a:r>
            <a:br>
              <a:rPr lang="en-IN" dirty="0"/>
            </a:br>
            <a:r>
              <a:rPr lang="en-IN" dirty="0"/>
              <a:t>Python’s simple syntax allows faster model development, making it easy for AI researchers and engineers to test ideas quickly.</a:t>
            </a:r>
          </a:p>
          <a:p>
            <a:endParaRPr lang="en-IN" dirty="0"/>
          </a:p>
          <a:p>
            <a:r>
              <a:rPr lang="en-IN" b="1" dirty="0"/>
              <a:t>Strong Industry Adoption &amp; Community Support</a:t>
            </a:r>
            <a:br>
              <a:rPr lang="en-IN" dirty="0"/>
            </a:br>
            <a:r>
              <a:rPr lang="en-IN" dirty="0"/>
              <a:t>Tech giants like </a:t>
            </a:r>
            <a:r>
              <a:rPr lang="en-IN" b="0" dirty="0"/>
              <a:t>Google, Meta, and OpenAI </a:t>
            </a:r>
            <a:r>
              <a:rPr lang="en-IN" dirty="0"/>
              <a:t>use Python for AI, ensuring continued growth and strong developer support.</a:t>
            </a:r>
          </a:p>
          <a:p>
            <a:endParaRPr lang="en-IN" dirty="0"/>
          </a:p>
          <a:p>
            <a:r>
              <a:rPr lang="en-IN" b="1" dirty="0"/>
              <a:t>Integration with Other Technologies</a:t>
            </a:r>
            <a:br>
              <a:rPr lang="en-IN" dirty="0"/>
            </a:br>
            <a:r>
              <a:rPr lang="en-IN" dirty="0"/>
              <a:t>Python integrates easily with </a:t>
            </a:r>
            <a:r>
              <a:rPr lang="en-IN" b="0" dirty="0"/>
              <a:t>Big Data tools, Cloud computing, and IoT systems, </a:t>
            </a:r>
            <a:r>
              <a:rPr lang="en-IN" dirty="0"/>
              <a:t>making it a flexible choice for AI-driven applications.</a:t>
            </a:r>
          </a:p>
          <a:p>
            <a:endParaRPr lang="en-US" b="1" dirty="0"/>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a:p>
        </p:txBody>
      </p:sp>
    </p:spTree>
    <p:extLst>
      <p:ext uri="{BB962C8B-B14F-4D97-AF65-F5344CB8AC3E}">
        <p14:creationId xmlns:p14="http://schemas.microsoft.com/office/powerpoint/2010/main" val="1212510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endParaRPr lang="en-US" b="1" dirty="0"/>
          </a:p>
          <a:p>
            <a:r>
              <a:rPr lang="en-US" b="1" dirty="0"/>
              <a:t>AI-Powered Code Generation:</a:t>
            </a:r>
            <a:br>
              <a:rPr lang="en-US" dirty="0"/>
            </a:br>
            <a:r>
              <a:rPr lang="en-US" dirty="0"/>
              <a:t>AI tools like GitHub Copilot and Tabnine can </a:t>
            </a:r>
            <a:r>
              <a:rPr lang="en-US" b="0" dirty="0"/>
              <a:t>generate entire blocks of code</a:t>
            </a:r>
            <a:r>
              <a:rPr lang="en-US" dirty="0"/>
              <a:t>, reducing the need for manual coding. This speeds up development and improves efficiency.</a:t>
            </a:r>
          </a:p>
          <a:p>
            <a:endParaRPr lang="en-US" dirty="0"/>
          </a:p>
          <a:p>
            <a:r>
              <a:rPr lang="en-US" b="1" dirty="0"/>
              <a:t>AI for Bug Detection and Debugging:</a:t>
            </a:r>
            <a:br>
              <a:rPr lang="en-US" dirty="0"/>
            </a:br>
            <a:r>
              <a:rPr lang="en-US" b="0" dirty="0"/>
              <a:t>AI-driven debugging tools analyze code in real-time to identify potential errors, suggest fixes, and optimize performance. These tools help developers detect syntax errors, logical bugs, and vulnerabilities.</a:t>
            </a:r>
          </a:p>
          <a:p>
            <a:endParaRPr lang="en-US" b="0" dirty="0"/>
          </a:p>
          <a:p>
            <a:r>
              <a:rPr lang="en-US" b="1" dirty="0"/>
              <a:t>Low-Code and No-Code Platforms:</a:t>
            </a:r>
            <a:br>
              <a:rPr lang="en-US" dirty="0"/>
            </a:br>
            <a:r>
              <a:rPr lang="en-US" b="0" dirty="0"/>
              <a:t>AI enables drag-and-drop coding solutions that allow non-programmers to build applications. Platforms like Bubble and </a:t>
            </a:r>
            <a:r>
              <a:rPr lang="en-US" b="0" dirty="0" err="1"/>
              <a:t>OutSystems</a:t>
            </a:r>
            <a:r>
              <a:rPr lang="en-US" b="0" dirty="0"/>
              <a:t> make software development more accessible.</a:t>
            </a:r>
          </a:p>
          <a:p>
            <a:endParaRPr lang="en-US" dirty="0"/>
          </a:p>
          <a:p>
            <a:r>
              <a:rPr lang="en-US" b="1" dirty="0"/>
              <a:t>Predictive Coding and Smart Suggestions:</a:t>
            </a:r>
            <a:br>
              <a:rPr lang="en-US" dirty="0"/>
            </a:br>
            <a:r>
              <a:rPr lang="en-US" b="0" dirty="0"/>
              <a:t>AI predicts the next best lines of code, helping developers write code faster and with fewer errors. It suggests variable names, function calls, and logical structures, making code more intuitive.</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a:p>
        </p:txBody>
      </p:sp>
    </p:spTree>
    <p:extLst>
      <p:ext uri="{BB962C8B-B14F-4D97-AF65-F5344CB8AC3E}">
        <p14:creationId xmlns:p14="http://schemas.microsoft.com/office/powerpoint/2010/main" val="1597413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8B79E-ABA7-D270-C76F-E37F2AC04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FDA1B-1173-9F03-A6A2-AD71BD482AB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DC0AD24-BC2F-E8F3-3A0C-F20CB96F1368}"/>
              </a:ext>
            </a:extLst>
          </p:cNvPr>
          <p:cNvSpPr>
            <a:spLocks noGrp="1"/>
          </p:cNvSpPr>
          <p:nvPr>
            <p:ph type="body" idx="1"/>
          </p:nvPr>
        </p:nvSpPr>
        <p:spPr/>
        <p:txBody>
          <a:bodyPr/>
          <a:lstStyle/>
          <a:p>
            <a:r>
              <a:rPr lang="en-US" b="1"/>
              <a:t>Mode: Sync</a:t>
            </a:r>
          </a:p>
          <a:p>
            <a:r>
              <a:rPr lang="en-US" b="1"/>
              <a:t>Estimated duration: 5 minutes</a:t>
            </a:r>
            <a:endParaRPr lang="en-US" b="1">
              <a:cs typeface="Calibri"/>
            </a:endParaRPr>
          </a:p>
          <a:p>
            <a:r>
              <a:rPr lang="en-US" b="1"/>
              <a:t>Type: Instructor-led poll question</a:t>
            </a:r>
            <a:endParaRPr lang="en-US" b="1">
              <a:cs typeface="Calibri"/>
            </a:endParaRPr>
          </a:p>
          <a:p>
            <a:endParaRPr lang="en-IN" b="1">
              <a:cs typeface="Calibri" panose="020F0502020204030204"/>
            </a:endParaRPr>
          </a:p>
          <a:p>
            <a:r>
              <a:rPr lang="en-IN" b="1"/>
              <a:t>Instructor notes:</a:t>
            </a:r>
            <a:endParaRPr lang="en-IN" b="1">
              <a:cs typeface="Calibri"/>
            </a:endParaRPr>
          </a:p>
          <a:p>
            <a:pPr marL="171450" indent="-171450">
              <a:buFont typeface="Arial" panose="020B0604020202020204" pitchFamily="34" charset="0"/>
              <a:buChar char="•"/>
            </a:pPr>
            <a:r>
              <a:rPr lang="en-US">
                <a:cs typeface="Calibri"/>
              </a:rPr>
              <a:t>Conduct the poll and identify areas of misunderstanding</a:t>
            </a:r>
          </a:p>
          <a:p>
            <a:pPr marL="171450" indent="-171450">
              <a:buFont typeface="Arial" panose="020B0604020202020204" pitchFamily="34" charset="0"/>
              <a:buChar char="•"/>
            </a:pPr>
            <a:r>
              <a:rPr lang="en-US">
                <a:cs typeface="Calibri"/>
              </a:rPr>
              <a:t>Provide immediate feedback and clarify misconceptions</a:t>
            </a:r>
          </a:p>
          <a:p>
            <a:pPr marL="171450" indent="-171450">
              <a:buFont typeface="Arial" panose="020B0604020202020204" pitchFamily="34" charset="0"/>
              <a:buChar char="•"/>
            </a:pPr>
            <a:r>
              <a:rPr lang="en-US">
                <a:cs typeface="Calibri"/>
              </a:rPr>
              <a:t>Reteach unclear concepts and proceed when learners demonstrate understanding</a:t>
            </a:r>
            <a:endParaRPr lang="en-IN">
              <a:cs typeface="Calibri"/>
            </a:endParaRPr>
          </a:p>
          <a:p>
            <a:endParaRPr lang="en-IN">
              <a:cs typeface="Calibri"/>
            </a:endParaRPr>
          </a:p>
          <a:p>
            <a:r>
              <a:rPr lang="en-IN" b="1">
                <a:cs typeface="Calibri"/>
              </a:rPr>
              <a:t>Correct Answer: </a:t>
            </a:r>
            <a:r>
              <a:rPr lang="en-US"/>
              <a:t>B) It helps train machine learning models for personalized content recommendations</a:t>
            </a:r>
          </a:p>
          <a:p>
            <a:endParaRPr lang="en-IN" b="1">
              <a:cs typeface="Calibri"/>
            </a:endParaRPr>
          </a:p>
          <a:p>
            <a:r>
              <a:rPr lang="en-IN" b="1">
                <a:cs typeface="Calibri"/>
              </a:rPr>
              <a:t>Explanation: </a:t>
            </a:r>
            <a:r>
              <a:rPr lang="en-US"/>
              <a:t>Python is widely used in AI-driven recommendation systems because of its powerful </a:t>
            </a:r>
            <a:r>
              <a:rPr lang="en-US" b="0"/>
              <a:t>machine learning (ML) and data processing libraries like Scikit-Learn, TensorFlow, and </a:t>
            </a:r>
            <a:r>
              <a:rPr lang="en-US" b="0" err="1"/>
              <a:t>PyTorch</a:t>
            </a:r>
            <a:r>
              <a:rPr lang="en-US" b="0"/>
              <a:t>. </a:t>
            </a:r>
            <a:r>
              <a:rPr lang="en-US"/>
              <a:t>Companies like </a:t>
            </a:r>
            <a:r>
              <a:rPr lang="en-US" b="1"/>
              <a:t>Netflix and Spotify</a:t>
            </a:r>
            <a:r>
              <a:rPr lang="en-US"/>
              <a:t> use </a:t>
            </a:r>
            <a:r>
              <a:rPr lang="en-US" b="1"/>
              <a:t>Python-based ML models</a:t>
            </a:r>
            <a:r>
              <a:rPr lang="en-US"/>
              <a:t> to analyze user behavior, track preferences, and provide </a:t>
            </a:r>
            <a:r>
              <a:rPr lang="en-US" b="0"/>
              <a:t>personalized movies, shows, and music recommendations.</a:t>
            </a:r>
            <a:endParaRPr lang="en-IN" b="0">
              <a:cs typeface="Calibri"/>
            </a:endParaRPr>
          </a:p>
        </p:txBody>
      </p:sp>
      <p:sp>
        <p:nvSpPr>
          <p:cNvPr id="4" name="Slide Number Placeholder 3">
            <a:extLst>
              <a:ext uri="{FF2B5EF4-FFF2-40B4-BE49-F238E27FC236}">
                <a16:creationId xmlns:a16="http://schemas.microsoft.com/office/drawing/2014/main" id="{525B5B5B-10D1-8BB7-9BF1-B9834A414B4D}"/>
              </a:ext>
            </a:extLst>
          </p:cNvPr>
          <p:cNvSpPr>
            <a:spLocks noGrp="1"/>
          </p:cNvSpPr>
          <p:nvPr>
            <p:ph type="sldNum" sz="quarter" idx="5"/>
          </p:nvPr>
        </p:nvSpPr>
        <p:spPr/>
        <p:txBody>
          <a:bodyPr/>
          <a:lstStyle/>
          <a:p>
            <a:fld id="{0AC900C1-7326-4B4D-9C4E-22E7230B62CC}" type="slidenum">
              <a:rPr lang="en-US" smtClean="0"/>
              <a:t>18</a:t>
            </a:fld>
            <a:endParaRPr lang="en-US"/>
          </a:p>
        </p:txBody>
      </p:sp>
    </p:spTree>
    <p:extLst>
      <p:ext uri="{BB962C8B-B14F-4D97-AF65-F5344CB8AC3E}">
        <p14:creationId xmlns:p14="http://schemas.microsoft.com/office/powerpoint/2010/main" val="1237674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t>Instructor notes:</a:t>
            </a:r>
            <a:endParaRPr lang="en-IN" sz="1200"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a:p>
        </p:txBody>
      </p:sp>
    </p:spTree>
    <p:extLst>
      <p:ext uri="{BB962C8B-B14F-4D97-AF65-F5344CB8AC3E}">
        <p14:creationId xmlns:p14="http://schemas.microsoft.com/office/powerpoint/2010/main" val="2165911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IN" sz="1200" b="1" dirty="0"/>
              <a:t>Instructor notes:</a:t>
            </a:r>
            <a:endParaRPr lang="en-IN" sz="1200" b="1" dirty="0">
              <a:cs typeface="Calibri"/>
            </a:endParaRPr>
          </a:p>
          <a:p>
            <a:pPr marL="0" indent="0">
              <a:buFont typeface="Wingdings" panose="05000000000000000000" pitchFamily="2" charset="2"/>
              <a:buNone/>
            </a:pPr>
            <a:endParaRPr lang="en-US" dirty="0"/>
          </a:p>
          <a:p>
            <a:pPr marL="171450" indent="-171450">
              <a:buFont typeface="Wingdings" panose="05000000000000000000" pitchFamily="2" charset="2"/>
              <a:buChar char="è"/>
            </a:pPr>
            <a:r>
              <a:rPr lang="en-US" dirty="0"/>
              <a:t>IDEs enhance productivity by combining multiple functionalities like code editing, debugging, and execution in a single interface.</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r>
              <a:rPr lang="en-IN" b="1" dirty="0"/>
              <a:t>Eric</a:t>
            </a:r>
            <a:r>
              <a:rPr lang="en-IN" dirty="0"/>
              <a:t> – A lightweight and powerful IDE designed for Python, featuring integrated debugging and project management tools.</a:t>
            </a:r>
          </a:p>
          <a:p>
            <a:pPr marL="0" indent="0">
              <a:buFont typeface="Wingdings" panose="05000000000000000000" pitchFamily="2" charset="2"/>
              <a:buNone/>
            </a:pPr>
            <a:r>
              <a:rPr lang="en-IN" b="1" dirty="0"/>
              <a:t>Wing</a:t>
            </a:r>
            <a:r>
              <a:rPr lang="en-IN" dirty="0"/>
              <a:t> – Provides intelligent code suggestions, debugging, and testing features tailored for Python developers.</a:t>
            </a:r>
          </a:p>
          <a:p>
            <a:pPr marL="0" indent="0">
              <a:buFont typeface="Wingdings" panose="05000000000000000000" pitchFamily="2" charset="2"/>
              <a:buNone/>
            </a:pPr>
            <a:r>
              <a:rPr lang="en-IN" b="1" dirty="0"/>
              <a:t>Atom</a:t>
            </a:r>
            <a:r>
              <a:rPr lang="en-IN" dirty="0"/>
              <a:t> – A hackable text editor with strong Python support through extensions and customization.</a:t>
            </a:r>
          </a:p>
          <a:p>
            <a:pPr marL="0" indent="0">
              <a:buFont typeface="Wingdings" panose="05000000000000000000" pitchFamily="2" charset="2"/>
              <a:buNone/>
            </a:pPr>
            <a:r>
              <a:rPr lang="en-IN" b="1" dirty="0" err="1"/>
              <a:t>PyDev</a:t>
            </a:r>
            <a:r>
              <a:rPr lang="en-IN" dirty="0"/>
              <a:t> – An Eclipse-based IDE that integrates with Java, making it suitable for mixed-language development.</a:t>
            </a:r>
          </a:p>
          <a:p>
            <a:pPr marL="0" indent="0">
              <a:buFont typeface="Wingdings" panose="05000000000000000000" pitchFamily="2" charset="2"/>
              <a:buNone/>
            </a:pPr>
            <a:r>
              <a:rPr lang="en-IN" b="1" dirty="0"/>
              <a:t>PyCharm</a:t>
            </a:r>
            <a:r>
              <a:rPr lang="en-IN" dirty="0"/>
              <a:t> – One of the most popular Python IDEs, offering advanced code completion, debugging, and seamless integration with frameworks.</a:t>
            </a:r>
          </a:p>
          <a:p>
            <a:pPr marL="0" indent="0">
              <a:buFont typeface="Wingdings" panose="05000000000000000000" pitchFamily="2" charset="2"/>
              <a:buNone/>
            </a:pPr>
            <a:r>
              <a:rPr lang="en-IN" b="1" dirty="0"/>
              <a:t>Jupyter Notebook</a:t>
            </a:r>
            <a:r>
              <a:rPr lang="en-IN" dirty="0"/>
              <a:t> – An interactive web-based IDE for data science and machine learning, supporting live code execution and visualization.</a:t>
            </a:r>
          </a:p>
          <a:p>
            <a:pPr marL="0" indent="0">
              <a:buFont typeface="Wingdings" panose="05000000000000000000" pitchFamily="2" charset="2"/>
              <a:buNone/>
            </a:pPr>
            <a:r>
              <a:rPr lang="en-IN" b="1" dirty="0"/>
              <a:t>Rodeo</a:t>
            </a:r>
            <a:r>
              <a:rPr lang="en-IN" dirty="0"/>
              <a:t> – Best suited for data science and analytics, featuring built-in support for plotting and visualization.</a:t>
            </a:r>
          </a:p>
          <a:p>
            <a:pPr marL="0" indent="0">
              <a:buFont typeface="Wingdings" panose="05000000000000000000" pitchFamily="2" charset="2"/>
              <a:buNone/>
            </a:pPr>
            <a:r>
              <a:rPr lang="en-IN" b="1" dirty="0" err="1"/>
              <a:t>Thonny</a:t>
            </a:r>
            <a:r>
              <a:rPr lang="en-IN" dirty="0"/>
              <a:t> – A beginner-friendly IDE with an intuitive interface, making it ideal for learning Python.</a:t>
            </a:r>
          </a:p>
          <a:p>
            <a:pPr marL="0" indent="0">
              <a:buFont typeface="Wingdings" panose="05000000000000000000" pitchFamily="2" charset="2"/>
              <a:buNone/>
            </a:pPr>
            <a:r>
              <a:rPr lang="en-IN" b="1" dirty="0"/>
              <a:t>Spyder</a:t>
            </a:r>
            <a:r>
              <a:rPr lang="en-IN" dirty="0"/>
              <a:t> – A scientific computing IDE that integrates with libraries like NumPy, SciPy, and Matplotlib.</a:t>
            </a:r>
          </a:p>
          <a:p>
            <a:pPr marL="0" indent="0">
              <a:buFont typeface="Wingdings" panose="05000000000000000000" pitchFamily="2" charset="2"/>
              <a:buNone/>
            </a:pPr>
            <a:r>
              <a:rPr lang="en-IN" b="1" dirty="0"/>
              <a:t>Microsoft VS Code</a:t>
            </a:r>
            <a:r>
              <a:rPr lang="en-IN" dirty="0"/>
              <a:t> – A versatile, lightweight code editor with Python extensions for debugging, linting, and version control.</a:t>
            </a:r>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a:p>
        </p:txBody>
      </p:sp>
    </p:spTree>
    <p:extLst>
      <p:ext uri="{BB962C8B-B14F-4D97-AF65-F5344CB8AC3E}">
        <p14:creationId xmlns:p14="http://schemas.microsoft.com/office/powerpoint/2010/main" val="933689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t>Instructor notes:</a:t>
            </a:r>
            <a:br>
              <a:rPr lang="en-US"/>
            </a:br>
            <a:r>
              <a:rPr lang="en-IN" b="1"/>
              <a:t>VS Code</a:t>
            </a:r>
            <a:r>
              <a:rPr lang="en-IN"/>
              <a:t> - </a:t>
            </a:r>
            <a:r>
              <a:rPr lang="en-US"/>
              <a:t>A lightweight yet powerful source code editor that supports multiple languages, including Python, through extensions</a:t>
            </a:r>
          </a:p>
          <a:p>
            <a:endParaRPr lang="en-IN"/>
          </a:p>
          <a:p>
            <a:r>
              <a:rPr lang="en-IN" b="1"/>
              <a:t>Jupyter Notebook -</a:t>
            </a:r>
            <a:r>
              <a:rPr lang="en-IN"/>
              <a:t> </a:t>
            </a:r>
            <a:r>
              <a:rPr lang="en-US"/>
              <a:t>An open-source web-based interactive computing environment mainly used for data science, AI, and ML</a:t>
            </a:r>
          </a:p>
          <a:p>
            <a:endParaRPr lang="en-IN"/>
          </a:p>
          <a:p>
            <a:r>
              <a:rPr lang="en-IN" b="1"/>
              <a:t>Google Colab -</a:t>
            </a:r>
            <a:r>
              <a:rPr lang="en-IN"/>
              <a:t> </a:t>
            </a:r>
            <a:r>
              <a:rPr lang="en-US"/>
              <a:t>A cloud-based Jupyter Notebook environment provided by Google, eliminating the need for local setup</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a:p>
        </p:txBody>
      </p:sp>
    </p:spTree>
    <p:extLst>
      <p:ext uri="{BB962C8B-B14F-4D97-AF65-F5344CB8AC3E}">
        <p14:creationId xmlns:p14="http://schemas.microsoft.com/office/powerpoint/2010/main" val="361243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b="1"/>
              <a:t>Mode: Sync</a:t>
            </a:r>
          </a:p>
          <a:p>
            <a:r>
              <a:rPr lang="en-IN" b="1"/>
              <a:t>Estimated duration: 2 minutes</a:t>
            </a:r>
            <a:endParaRPr lang="en-IN" b="1">
              <a:cs typeface="Calibri"/>
            </a:endParaRPr>
          </a:p>
          <a:p>
            <a:r>
              <a:rPr lang="en-IN" b="1"/>
              <a:t>Type: Instructor-led</a:t>
            </a:r>
            <a:endParaRPr lang="en-IN" b="1">
              <a:cs typeface="Calibri"/>
            </a:endParaRPr>
          </a:p>
          <a:p>
            <a:endParaRPr lang="en-IN" b="1"/>
          </a:p>
          <a:p>
            <a:r>
              <a:rPr lang="en-IN" b="1"/>
              <a:t>Instructor notes:</a:t>
            </a:r>
            <a:endParaRPr lang="en-IN" b="1">
              <a:cs typeface="Calibri"/>
            </a:endParaRPr>
          </a:p>
          <a:p>
            <a:r>
              <a:rPr lang="en-IN">
                <a:cs typeface="Calibri" panose="020F0502020204030204"/>
              </a:rPr>
              <a:t>State the learning objectives of the lesson.</a:t>
            </a:r>
            <a:endParaRPr lang="en-IN"/>
          </a:p>
          <a:p>
            <a:endParaRPr lang="en-IN" b="1">
              <a:cs typeface="Calibri"/>
            </a:endParaRPr>
          </a:p>
          <a:p>
            <a:endParaRPr lang="en-IN" b="1"/>
          </a:p>
          <a:p>
            <a:endParaRPr lang="en-IN"/>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a:t>
            </a:fld>
            <a:endParaRPr lang="en-US"/>
          </a:p>
        </p:txBody>
      </p:sp>
    </p:spTree>
    <p:extLst>
      <p:ext uri="{BB962C8B-B14F-4D97-AF65-F5344CB8AC3E}">
        <p14:creationId xmlns:p14="http://schemas.microsoft.com/office/powerpoint/2010/main" val="4234493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b="1" dirty="0"/>
          </a:p>
          <a:p>
            <a:r>
              <a:rPr lang="en-IN" b="1" dirty="0"/>
              <a:t>Multi-language support: </a:t>
            </a:r>
            <a:r>
              <a:rPr lang="en-IN" dirty="0"/>
              <a:t>Works with Python, JavaScript, Java, C++, and more.</a:t>
            </a:r>
          </a:p>
          <a:p>
            <a:r>
              <a:rPr lang="en-IN" b="1" dirty="0"/>
              <a:t>Python extension: </a:t>
            </a:r>
            <a:r>
              <a:rPr lang="en-IN" dirty="0"/>
              <a:t>Enables linting, debugging, and IntelliSense for Python.</a:t>
            </a:r>
          </a:p>
          <a:p>
            <a:r>
              <a:rPr lang="en-IN" b="1" dirty="0"/>
              <a:t>Built-in terminal: </a:t>
            </a:r>
            <a:r>
              <a:rPr lang="en-IN" dirty="0"/>
              <a:t>Executes Python scripts without switching applications.</a:t>
            </a:r>
          </a:p>
          <a:p>
            <a:r>
              <a:rPr lang="en-IN" b="1" dirty="0"/>
              <a:t>Live collaboration: </a:t>
            </a:r>
            <a:r>
              <a:rPr lang="en-IN" dirty="0"/>
              <a:t>Users can collaborate remotely via Live Share.</a:t>
            </a:r>
          </a:p>
          <a:p>
            <a:r>
              <a:rPr lang="en-IN" b="1" dirty="0"/>
              <a:t>AI-powered assistance: </a:t>
            </a:r>
            <a:r>
              <a:rPr lang="en-IN" dirty="0"/>
              <a:t>GitHub Copilot helps with code suggestions.</a:t>
            </a:r>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a:p>
        </p:txBody>
      </p:sp>
    </p:spTree>
    <p:extLst>
      <p:ext uri="{BB962C8B-B14F-4D97-AF65-F5344CB8AC3E}">
        <p14:creationId xmlns:p14="http://schemas.microsoft.com/office/powerpoint/2010/main" val="159597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IN" b="1"/>
              <a:t>Mode: Sync</a:t>
            </a:r>
            <a:endParaRPr lang="en-IN"/>
          </a:p>
          <a:p>
            <a:pPr>
              <a:defRPr/>
            </a:pPr>
            <a:r>
              <a:rPr lang="en-IN" b="1"/>
              <a:t>Estimated duration: 15 to 20 mins</a:t>
            </a:r>
            <a:endParaRPr lang="en-IN"/>
          </a:p>
          <a:p>
            <a:pPr>
              <a:defRPr/>
            </a:pPr>
            <a:r>
              <a:rPr lang="en-IN" b="1"/>
              <a:t>Type: Instructor-led activity</a:t>
            </a:r>
            <a:endParaRPr lang="en-US"/>
          </a:p>
          <a:p>
            <a:pPr>
              <a:defRPr/>
            </a:pPr>
            <a:endParaRPr lang="en-IN"/>
          </a:p>
          <a:p>
            <a:pPr>
              <a:defRPr/>
            </a:pPr>
            <a:r>
              <a:rPr lang="en-IN" b="1"/>
              <a:t>Instructor notes:</a:t>
            </a:r>
            <a:endParaRPr lang="en-US"/>
          </a:p>
          <a:p>
            <a:pPr marL="171450" indent="-171450">
              <a:buFont typeface="Arial,Sans-Serif"/>
              <a:buChar char="•"/>
              <a:defRPr/>
            </a:pPr>
            <a:r>
              <a:rPr lang="en-IN"/>
              <a:t>Demonstrate the tasks step-by-step.</a:t>
            </a:r>
          </a:p>
          <a:p>
            <a:pPr marL="171450" indent="-171450">
              <a:buFont typeface="Arial,Sans-Serif"/>
              <a:buChar char="•"/>
              <a:defRPr/>
            </a:pPr>
            <a:r>
              <a:rPr lang="en-IN"/>
              <a:t>Encourage learners to follow along with you.</a:t>
            </a:r>
          </a:p>
          <a:p>
            <a:pPr marL="171450" indent="-171450">
              <a:buFont typeface="Arial,Sans-Serif"/>
              <a:buChar char="•"/>
              <a:defRPr/>
            </a:pPr>
            <a:r>
              <a:rPr lang="en-IN"/>
              <a:t>Mention that participation is optional. They can try the steps later using the demo document and recorded sessions.</a:t>
            </a:r>
          </a:p>
          <a:p>
            <a:pPr marL="171450" indent="-171450">
              <a:buFont typeface="Arial,Sans-Serif"/>
              <a:buChar char="•"/>
              <a:defRPr/>
            </a:pPr>
            <a:r>
              <a:rPr lang="en-IN"/>
              <a:t>Inform learners that the demo document is available for download in the LMS under “Resources.”</a:t>
            </a:r>
          </a:p>
          <a:p>
            <a:pPr marL="171450" indent="-171450">
              <a:buFont typeface="Arial,Sans-Serif"/>
              <a:buChar char="•"/>
              <a:defRPr/>
            </a:pPr>
            <a:endParaRPr lang="en-IN"/>
          </a:p>
          <a:p>
            <a:pPr marL="0" marR="0" lvl="0" indent="0" algn="l" defTabSz="914400">
              <a:lnSpc>
                <a:spcPct val="100000"/>
              </a:lnSpc>
              <a:spcBef>
                <a:spcPts val="0"/>
              </a:spcBef>
              <a:spcAft>
                <a:spcPts val="0"/>
              </a:spcAft>
              <a:buNone/>
              <a:tabLst/>
              <a:defRPr/>
            </a:pPr>
            <a:endParaRPr lang="en-IN"/>
          </a:p>
          <a:p>
            <a:endParaRPr lang="en-IN" b="1">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a:p>
        </p:txBody>
      </p:sp>
    </p:spTree>
    <p:extLst>
      <p:ext uri="{BB962C8B-B14F-4D97-AF65-F5344CB8AC3E}">
        <p14:creationId xmlns:p14="http://schemas.microsoft.com/office/powerpoint/2010/main" val="2440635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t>Instructor notes:</a:t>
            </a:r>
            <a:endParaRPr lang="en-IN" sz="1200" b="1">
              <a:cs typeface="Calibri"/>
            </a:endParaRPr>
          </a:p>
          <a:p>
            <a:r>
              <a:rPr lang="en-US" b="1"/>
              <a:t>Interactive code execution - </a:t>
            </a:r>
            <a:r>
              <a:rPr lang="en-US"/>
              <a:t>Run code in small sections (cells) and see instant outputs, making debugging and iteration easier.</a:t>
            </a:r>
            <a:endParaRPr lang="en-US" b="1"/>
          </a:p>
          <a:p>
            <a:r>
              <a:rPr lang="en-US" b="1"/>
              <a:t>Integration with data science libraries - </a:t>
            </a:r>
            <a:r>
              <a:rPr lang="en-US"/>
              <a:t>Seamlessly use libraries like Pandas, NumPy, Matplotlib, and TensorFlow for data analysis and AI.</a:t>
            </a:r>
            <a:endParaRPr lang="en-US" b="1"/>
          </a:p>
          <a:p>
            <a:r>
              <a:rPr lang="en-US" b="1"/>
              <a:t>Notebook sharing and exporting - </a:t>
            </a:r>
            <a:r>
              <a:rPr lang="en-US"/>
              <a:t>Convert notebooks into different formats such as HTML, PDF, or slides for easy sharing.</a:t>
            </a:r>
            <a:endParaRPr lang="en-US" b="1"/>
          </a:p>
          <a:p>
            <a:r>
              <a:rPr lang="en-US" b="1"/>
              <a:t>Extensibility with plugins - </a:t>
            </a:r>
            <a:r>
              <a:rPr lang="en-US"/>
              <a:t>Customize and enhance Jupyter with various plugins, extensions, and widgets.</a:t>
            </a:r>
            <a:endParaRPr lang="en-US" b="1"/>
          </a:p>
          <a:p>
            <a:r>
              <a:rPr lang="en-US" b="1"/>
              <a:t>Cloud and local execution - </a:t>
            </a:r>
            <a:r>
              <a:rPr lang="en-US"/>
              <a:t>Run Jupyter Notebooks locally or on cloud-based platforms like Google Colab for collaborative work.</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a:p>
        </p:txBody>
      </p:sp>
    </p:spTree>
    <p:extLst>
      <p:ext uri="{BB962C8B-B14F-4D97-AF65-F5344CB8AC3E}">
        <p14:creationId xmlns:p14="http://schemas.microsoft.com/office/powerpoint/2010/main" val="1406913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IN" b="1"/>
              <a:t>Mode: Sync</a:t>
            </a:r>
            <a:endParaRPr lang="en-IN"/>
          </a:p>
          <a:p>
            <a:pPr>
              <a:defRPr/>
            </a:pPr>
            <a:r>
              <a:rPr lang="en-IN" b="1"/>
              <a:t>Estimated duration: 15 to 20 mins</a:t>
            </a:r>
            <a:endParaRPr lang="en-IN"/>
          </a:p>
          <a:p>
            <a:pPr>
              <a:defRPr/>
            </a:pPr>
            <a:r>
              <a:rPr lang="en-IN" b="1"/>
              <a:t>Type: Instructor-led activity</a:t>
            </a:r>
            <a:endParaRPr lang="en-US"/>
          </a:p>
          <a:p>
            <a:pPr>
              <a:defRPr/>
            </a:pPr>
            <a:endParaRPr lang="en-IN"/>
          </a:p>
          <a:p>
            <a:pPr>
              <a:defRPr/>
            </a:pPr>
            <a:r>
              <a:rPr lang="en-IN" b="1"/>
              <a:t>Instructor notes:</a:t>
            </a:r>
            <a:endParaRPr lang="en-US"/>
          </a:p>
          <a:p>
            <a:pPr marL="171450" indent="-171450">
              <a:buFont typeface="Arial,Sans-Serif"/>
              <a:buChar char="•"/>
              <a:defRPr/>
            </a:pPr>
            <a:r>
              <a:rPr lang="en-IN"/>
              <a:t>Demonstrate the tasks step-by-step.</a:t>
            </a:r>
          </a:p>
          <a:p>
            <a:pPr marL="171450" indent="-171450">
              <a:buFont typeface="Arial,Sans-Serif"/>
              <a:buChar char="•"/>
              <a:defRPr/>
            </a:pPr>
            <a:r>
              <a:rPr lang="en-IN"/>
              <a:t>Encourage learners to follow along with you.</a:t>
            </a:r>
          </a:p>
          <a:p>
            <a:pPr marL="171450" indent="-171450">
              <a:buFont typeface="Arial,Sans-Serif"/>
              <a:buChar char="•"/>
              <a:defRPr/>
            </a:pPr>
            <a:r>
              <a:rPr lang="en-IN"/>
              <a:t>Mention that participation is optional. They can try the steps later using the demo document and recorded sessions.</a:t>
            </a:r>
          </a:p>
          <a:p>
            <a:pPr marL="171450" indent="-171450">
              <a:buFont typeface="Arial,Sans-Serif"/>
              <a:buChar char="•"/>
              <a:defRPr/>
            </a:pPr>
            <a:r>
              <a:rPr lang="en-IN"/>
              <a:t>Inform learners that the demo document is available for download in the LMS under “Resources.”</a:t>
            </a:r>
          </a:p>
          <a:p>
            <a:pPr marL="171450" indent="-171450">
              <a:buFont typeface="Arial,Sans-Serif"/>
              <a:buChar char="•"/>
              <a:defRPr/>
            </a:pPr>
            <a:endParaRPr lang="en-IN"/>
          </a:p>
          <a:p>
            <a:pPr marL="0" marR="0" lvl="0" indent="0" algn="l" defTabSz="914400">
              <a:lnSpc>
                <a:spcPct val="100000"/>
              </a:lnSpc>
              <a:spcBef>
                <a:spcPts val="0"/>
              </a:spcBef>
              <a:spcAft>
                <a:spcPts val="0"/>
              </a:spcAft>
              <a:buNone/>
              <a:tabLst/>
              <a:defRPr/>
            </a:pPr>
            <a:endParaRPr lang="en-IN"/>
          </a:p>
          <a:p>
            <a:endParaRPr lang="en-IN" b="1">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a:p>
        </p:txBody>
      </p:sp>
    </p:spTree>
    <p:extLst>
      <p:ext uri="{BB962C8B-B14F-4D97-AF65-F5344CB8AC3E}">
        <p14:creationId xmlns:p14="http://schemas.microsoft.com/office/powerpoint/2010/main" val="2248879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b="1" dirty="0"/>
          </a:p>
          <a:p>
            <a:r>
              <a:rPr lang="en-IN" b="1" dirty="0"/>
              <a:t>Free access to GPUs and TPUs</a:t>
            </a:r>
            <a:r>
              <a:rPr lang="en-IN" dirty="0"/>
              <a:t> – </a:t>
            </a:r>
            <a:r>
              <a:rPr lang="en-US" b="0" i="0" dirty="0">
                <a:solidFill>
                  <a:srgbClr val="001D35"/>
                </a:solidFill>
                <a:effectLst/>
                <a:latin typeface="Google Sans"/>
              </a:rPr>
              <a:t>hardware accelerators that can be used to significantly speed up machine learning tasks, particularly deep learning model training.</a:t>
            </a:r>
          </a:p>
          <a:p>
            <a:r>
              <a:rPr lang="en-IN" b="1" dirty="0"/>
              <a:t>Google Drive integration</a:t>
            </a:r>
            <a:r>
              <a:rPr lang="en-IN" dirty="0"/>
              <a:t> – </a:t>
            </a:r>
            <a:r>
              <a:rPr lang="en-US" dirty="0"/>
              <a:t>Save, access, and load files effortlessly from Google Drive.</a:t>
            </a:r>
          </a:p>
          <a:p>
            <a:r>
              <a:rPr lang="en-IN" b="1" dirty="0"/>
              <a:t>Pre-installed libraries</a:t>
            </a:r>
            <a:r>
              <a:rPr lang="en-IN" dirty="0"/>
              <a:t> – </a:t>
            </a:r>
            <a:r>
              <a:rPr lang="en-US" dirty="0"/>
              <a:t>Includes essential Python libraries like TensorFlow, NumPy, and Pandas for data science and AI.</a:t>
            </a:r>
          </a:p>
          <a:p>
            <a:pPr marL="0" marR="0" lvl="0" indent="0" algn="l" defTabSz="914257" rtl="0" eaLnBrk="1" fontAlgn="auto" latinLnBrk="0" hangingPunct="1">
              <a:lnSpc>
                <a:spcPct val="100000"/>
              </a:lnSpc>
              <a:spcBef>
                <a:spcPts val="0"/>
              </a:spcBef>
              <a:spcAft>
                <a:spcPts val="0"/>
              </a:spcAft>
              <a:buClrTx/>
              <a:buSzTx/>
              <a:buFontTx/>
              <a:buNone/>
              <a:tabLst/>
              <a:defRPr/>
            </a:pPr>
            <a:r>
              <a:rPr lang="en-US" sz="1200" b="1" dirty="0">
                <a:solidFill>
                  <a:schemeClr val="tx1">
                    <a:lumMod val="75000"/>
                    <a:lumOff val="25000"/>
                  </a:schemeClr>
                </a:solidFill>
                <a:cs typeface="Mongolian Baiti" panose="03000500000000000000" pitchFamily="66" charset="0"/>
              </a:rPr>
              <a:t>Real-time collaboration</a:t>
            </a:r>
            <a:r>
              <a:rPr lang="en-US" sz="1200" dirty="0">
                <a:solidFill>
                  <a:schemeClr val="tx1">
                    <a:lumMod val="75000"/>
                    <a:lumOff val="25000"/>
                  </a:schemeClr>
                </a:solidFill>
                <a:cs typeface="Mongolian Baiti" panose="03000500000000000000" pitchFamily="66" charset="0"/>
              </a:rPr>
              <a:t> </a:t>
            </a:r>
            <a:r>
              <a:rPr lang="en-IN" dirty="0"/>
              <a:t> – </a:t>
            </a:r>
            <a:r>
              <a:rPr lang="en-US" dirty="0"/>
              <a:t>Share notebooks and work simultaneously with others, similar to Google Docs.</a:t>
            </a:r>
          </a:p>
          <a:p>
            <a:pPr marL="0" marR="0" lvl="0" indent="0" algn="l" defTabSz="914257" rtl="0" eaLnBrk="1" fontAlgn="auto" latinLnBrk="0" hangingPunct="1">
              <a:lnSpc>
                <a:spcPct val="100000"/>
              </a:lnSpc>
              <a:spcBef>
                <a:spcPts val="0"/>
              </a:spcBef>
              <a:spcAft>
                <a:spcPts val="0"/>
              </a:spcAft>
              <a:buClrTx/>
              <a:buSzTx/>
              <a:buFontTx/>
              <a:buNone/>
              <a:tabLst/>
              <a:defRPr/>
            </a:pPr>
            <a:r>
              <a:rPr lang="en-US" sz="1200" b="1" dirty="0">
                <a:solidFill>
                  <a:schemeClr val="tx1">
                    <a:lumMod val="75000"/>
                    <a:lumOff val="25000"/>
                  </a:schemeClr>
                </a:solidFill>
                <a:cs typeface="Mongolian Baiti" panose="03000500000000000000" pitchFamily="66" charset="0"/>
              </a:rPr>
              <a:t>Cloud-based execution </a:t>
            </a:r>
            <a:r>
              <a:rPr lang="en-IN" dirty="0"/>
              <a:t>– </a:t>
            </a:r>
            <a:r>
              <a:rPr lang="en-US" dirty="0"/>
              <a:t>Run Python code directly in the cloud without local installation.</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26</a:t>
            </a:fld>
            <a:endParaRPr lang="en-US"/>
          </a:p>
        </p:txBody>
      </p:sp>
    </p:spTree>
    <p:extLst>
      <p:ext uri="{BB962C8B-B14F-4D97-AF65-F5344CB8AC3E}">
        <p14:creationId xmlns:p14="http://schemas.microsoft.com/office/powerpoint/2010/main" val="4221116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IN" b="1"/>
              <a:t>Mode: Sync</a:t>
            </a:r>
            <a:endParaRPr lang="en-IN"/>
          </a:p>
          <a:p>
            <a:pPr>
              <a:defRPr/>
            </a:pPr>
            <a:r>
              <a:rPr lang="en-IN" b="1"/>
              <a:t>Estimated duration: 15 to 20 mins</a:t>
            </a:r>
            <a:endParaRPr lang="en-IN"/>
          </a:p>
          <a:p>
            <a:pPr>
              <a:defRPr/>
            </a:pPr>
            <a:r>
              <a:rPr lang="en-IN" b="1"/>
              <a:t>Type: Instructor-led activity</a:t>
            </a:r>
            <a:endParaRPr lang="en-US"/>
          </a:p>
          <a:p>
            <a:pPr>
              <a:defRPr/>
            </a:pPr>
            <a:endParaRPr lang="en-IN"/>
          </a:p>
          <a:p>
            <a:pPr>
              <a:defRPr/>
            </a:pPr>
            <a:r>
              <a:rPr lang="en-IN" b="1"/>
              <a:t>Instructor notes:</a:t>
            </a:r>
            <a:endParaRPr lang="en-US"/>
          </a:p>
          <a:p>
            <a:pPr marL="171450" indent="-171450">
              <a:buFont typeface="Arial,Sans-Serif"/>
              <a:buChar char="•"/>
              <a:defRPr/>
            </a:pPr>
            <a:r>
              <a:rPr lang="en-IN"/>
              <a:t>Demonstrate the tasks step-by-step.</a:t>
            </a:r>
          </a:p>
          <a:p>
            <a:pPr marL="171450" indent="-171450">
              <a:buFont typeface="Arial,Sans-Serif"/>
              <a:buChar char="•"/>
              <a:defRPr/>
            </a:pPr>
            <a:r>
              <a:rPr lang="en-IN"/>
              <a:t>Encourage learners to follow along with you.</a:t>
            </a:r>
          </a:p>
          <a:p>
            <a:pPr marL="171450" indent="-171450">
              <a:buFont typeface="Arial,Sans-Serif"/>
              <a:buChar char="•"/>
              <a:defRPr/>
            </a:pPr>
            <a:r>
              <a:rPr lang="en-IN"/>
              <a:t>Mention that participation is optional. They can try the steps later using the demo document and recorded sessions.</a:t>
            </a:r>
          </a:p>
          <a:p>
            <a:pPr marL="171450" indent="-171450">
              <a:buFont typeface="Arial,Sans-Serif"/>
              <a:buChar char="•"/>
              <a:defRPr/>
            </a:pPr>
            <a:r>
              <a:rPr lang="en-IN"/>
              <a:t>Inform learners that the demo document is available for download in the LMS under “Resources.”</a:t>
            </a:r>
          </a:p>
          <a:p>
            <a:pPr marL="171450" indent="-171450">
              <a:buFont typeface="Arial,Sans-Serif"/>
              <a:buChar char="•"/>
              <a:defRPr/>
            </a:pPr>
            <a:endParaRPr lang="en-IN"/>
          </a:p>
          <a:p>
            <a:pPr marL="0" marR="0" lvl="0" indent="0" algn="l" defTabSz="914400">
              <a:lnSpc>
                <a:spcPct val="100000"/>
              </a:lnSpc>
              <a:spcBef>
                <a:spcPts val="0"/>
              </a:spcBef>
              <a:spcAft>
                <a:spcPts val="0"/>
              </a:spcAft>
              <a:buNone/>
              <a:tabLst/>
              <a:defRPr/>
            </a:pPr>
            <a:endParaRPr lang="en-IN"/>
          </a:p>
          <a:p>
            <a:endParaRPr lang="en-IN" b="1">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a:p>
        </p:txBody>
      </p:sp>
    </p:spTree>
    <p:extLst>
      <p:ext uri="{BB962C8B-B14F-4D97-AF65-F5344CB8AC3E}">
        <p14:creationId xmlns:p14="http://schemas.microsoft.com/office/powerpoint/2010/main" val="568125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5E5B6-24FA-7592-28D9-396C68C76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CC24B-9481-8FA9-AEA9-66D62ED7296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05A4732-3A82-A05A-5965-17DC4D7ED8D0}"/>
              </a:ext>
            </a:extLst>
          </p:cNvPr>
          <p:cNvSpPr>
            <a:spLocks noGrp="1"/>
          </p:cNvSpPr>
          <p:nvPr>
            <p:ph type="body" idx="1"/>
          </p:nvPr>
        </p:nvSpPr>
        <p:spPr/>
        <p:txBody>
          <a:bodyPr/>
          <a:lstStyle/>
          <a:p>
            <a:r>
              <a:rPr lang="en-US" b="1"/>
              <a:t>Mode: Sync</a:t>
            </a:r>
          </a:p>
          <a:p>
            <a:r>
              <a:rPr lang="en-US" b="1"/>
              <a:t>Estimated duration: 5 minutes</a:t>
            </a:r>
            <a:endParaRPr lang="en-US" b="1">
              <a:cs typeface="Calibri"/>
            </a:endParaRPr>
          </a:p>
          <a:p>
            <a:r>
              <a:rPr lang="en-US" b="1"/>
              <a:t>Type: Instructor-led poll question</a:t>
            </a:r>
            <a:endParaRPr lang="en-US" b="1">
              <a:cs typeface="Calibri"/>
            </a:endParaRPr>
          </a:p>
          <a:p>
            <a:endParaRPr lang="en-IN" b="1">
              <a:cs typeface="Calibri" panose="020F0502020204030204"/>
            </a:endParaRPr>
          </a:p>
          <a:p>
            <a:r>
              <a:rPr lang="en-IN" b="1"/>
              <a:t>Instructor notes:</a:t>
            </a:r>
            <a:endParaRPr lang="en-IN" b="1">
              <a:cs typeface="Calibri"/>
            </a:endParaRPr>
          </a:p>
          <a:p>
            <a:pPr marL="171450" indent="-171450">
              <a:buFont typeface="Arial" panose="020B0604020202020204" pitchFamily="34" charset="0"/>
              <a:buChar char="•"/>
            </a:pPr>
            <a:r>
              <a:rPr lang="en-US">
                <a:cs typeface="Calibri"/>
              </a:rPr>
              <a:t>Conduct the poll and identify areas of misunderstanding</a:t>
            </a:r>
          </a:p>
          <a:p>
            <a:pPr marL="171450" indent="-171450">
              <a:buFont typeface="Arial" panose="020B0604020202020204" pitchFamily="34" charset="0"/>
              <a:buChar char="•"/>
            </a:pPr>
            <a:r>
              <a:rPr lang="en-US">
                <a:cs typeface="Calibri"/>
              </a:rPr>
              <a:t>Provide immediate feedback and clarify misconceptions</a:t>
            </a:r>
          </a:p>
          <a:p>
            <a:pPr marL="171450" indent="-171450">
              <a:buFont typeface="Arial" panose="020B0604020202020204" pitchFamily="34" charset="0"/>
              <a:buChar char="•"/>
            </a:pPr>
            <a:r>
              <a:rPr lang="en-US">
                <a:cs typeface="Calibri"/>
              </a:rPr>
              <a:t>Reteach unclear concepts and proceed when learners demonstrate understanding</a:t>
            </a:r>
            <a:endParaRPr lang="en-IN">
              <a:cs typeface="Calibri"/>
            </a:endParaRPr>
          </a:p>
          <a:p>
            <a:endParaRPr lang="en-IN">
              <a:cs typeface="Calibri"/>
            </a:endParaRPr>
          </a:p>
          <a:p>
            <a:r>
              <a:rPr lang="en-IN" b="1">
                <a:cs typeface="Calibri"/>
              </a:rPr>
              <a:t>Correct Answer: </a:t>
            </a:r>
            <a:r>
              <a:rPr lang="en-US" b="0">
                <a:cs typeface="Calibri"/>
              </a:rPr>
              <a:t>B</a:t>
            </a:r>
            <a:r>
              <a:rPr lang="en-US"/>
              <a:t>) Jupyter Notebook</a:t>
            </a:r>
            <a:endParaRPr lang="en-IN" b="1">
              <a:ea typeface="Calibri"/>
              <a:cs typeface="Calibri"/>
            </a:endParaRPr>
          </a:p>
          <a:p>
            <a:endParaRPr lang="en-IN" b="1">
              <a:cs typeface="Calibri"/>
            </a:endParaRPr>
          </a:p>
          <a:p>
            <a:r>
              <a:rPr lang="en-IN" b="1">
                <a:cs typeface="Calibri"/>
              </a:rPr>
              <a:t>Explanation: </a:t>
            </a:r>
            <a:r>
              <a:rPr lang="en-US"/>
              <a:t>Jupyter Notebook is specifically designed for scientific computing, data analysis, and interactive programming. It allows users to write and execute Python code in a web-based interface, making it ideal for data visualization, machine learning, and research applications.</a:t>
            </a:r>
            <a:endParaRPr lang="en-IN" b="1">
              <a:cs typeface="Calibri"/>
            </a:endParaRPr>
          </a:p>
        </p:txBody>
      </p:sp>
      <p:sp>
        <p:nvSpPr>
          <p:cNvPr id="4" name="Slide Number Placeholder 3">
            <a:extLst>
              <a:ext uri="{FF2B5EF4-FFF2-40B4-BE49-F238E27FC236}">
                <a16:creationId xmlns:a16="http://schemas.microsoft.com/office/drawing/2014/main" id="{C513F3FC-4005-CB21-14F7-682AAAE1F53B}"/>
              </a:ext>
            </a:extLst>
          </p:cNvPr>
          <p:cNvSpPr>
            <a:spLocks noGrp="1"/>
          </p:cNvSpPr>
          <p:nvPr>
            <p:ph type="sldNum" sz="quarter" idx="5"/>
          </p:nvPr>
        </p:nvSpPr>
        <p:spPr/>
        <p:txBody>
          <a:bodyPr/>
          <a:lstStyle/>
          <a:p>
            <a:fld id="{0AC900C1-7326-4B4D-9C4E-22E7230B62CC}" type="slidenum">
              <a:rPr lang="en-US" smtClean="0"/>
              <a:t>28</a:t>
            </a:fld>
            <a:endParaRPr lang="en-US"/>
          </a:p>
        </p:txBody>
      </p:sp>
    </p:spTree>
    <p:extLst>
      <p:ext uri="{BB962C8B-B14F-4D97-AF65-F5344CB8AC3E}">
        <p14:creationId xmlns:p14="http://schemas.microsoft.com/office/powerpoint/2010/main" val="2349507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t>Instructor notes:</a:t>
            </a:r>
            <a:endParaRPr lang="en-IN" sz="1200"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a:p>
        </p:txBody>
      </p:sp>
    </p:spTree>
    <p:extLst>
      <p:ext uri="{BB962C8B-B14F-4D97-AF65-F5344CB8AC3E}">
        <p14:creationId xmlns:p14="http://schemas.microsoft.com/office/powerpoint/2010/main" val="2049408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r>
              <a:rPr lang="en-US" dirty="0"/>
              <a:t>Proper syntax ensures </a:t>
            </a:r>
            <a:r>
              <a:rPr lang="en-US" b="0" dirty="0"/>
              <a:t>error-free execution, improves readability</a:t>
            </a:r>
            <a:r>
              <a:rPr lang="en-US" dirty="0"/>
              <a:t>, and maintains best coding practices, making Python an efficient language for both beginners and professionals.</a:t>
            </a:r>
          </a:p>
          <a:p>
            <a:r>
              <a:rPr lang="en-US" b="1" dirty="0"/>
              <a:t>Python Identifiers: </a:t>
            </a:r>
            <a:r>
              <a:rPr lang="en-US" dirty="0"/>
              <a:t>Identifiers are </a:t>
            </a:r>
            <a:r>
              <a:rPr lang="en-US" b="1" dirty="0"/>
              <a:t>variable, function, and class names</a:t>
            </a:r>
            <a:r>
              <a:rPr lang="en-US" dirty="0"/>
              <a:t>. </a:t>
            </a:r>
          </a:p>
          <a:p>
            <a:r>
              <a:rPr lang="en-US" b="1" dirty="0"/>
              <a:t>Python Indentation: </a:t>
            </a:r>
            <a:r>
              <a:rPr lang="en-US" dirty="0"/>
              <a:t>Unlike other languages, Python relies on </a:t>
            </a:r>
            <a:r>
              <a:rPr lang="en-US" b="1" dirty="0"/>
              <a:t>indentation (whitespace)</a:t>
            </a:r>
            <a:r>
              <a:rPr lang="en-US" dirty="0"/>
              <a:t> to define blocks of code.</a:t>
            </a:r>
          </a:p>
          <a:p>
            <a:r>
              <a:rPr lang="en-US" b="1" dirty="0"/>
              <a:t>Python Comments: </a:t>
            </a:r>
            <a:r>
              <a:rPr lang="en-US" dirty="0"/>
              <a:t>Comments in Python help explain code and are ignored during execution. </a:t>
            </a:r>
          </a:p>
          <a:p>
            <a:r>
              <a:rPr lang="en-US" b="1" dirty="0"/>
              <a:t>Python User Input and Output: </a:t>
            </a:r>
            <a:r>
              <a:rPr lang="en-US" dirty="0"/>
              <a:t>Python uses the input() function to take user input. The input is always stored as a string unless explicitly converted to another data type. The output can be displayed in Python using the print() function.</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a:p>
        </p:txBody>
      </p:sp>
    </p:spTree>
    <p:extLst>
      <p:ext uri="{BB962C8B-B14F-4D97-AF65-F5344CB8AC3E}">
        <p14:creationId xmlns:p14="http://schemas.microsoft.com/office/powerpoint/2010/main" val="524896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Identifiers in Python are </a:t>
            </a:r>
            <a:r>
              <a:rPr lang="en-US" b="1" dirty="0"/>
              <a:t>names given to variables, functions, classes, and modules</a:t>
            </a:r>
            <a:r>
              <a:rPr lang="en-US" dirty="0"/>
              <a:t>. They help in referring to program elements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Valid Identifiers:</a:t>
            </a:r>
            <a:br>
              <a:rPr lang="en-US" dirty="0"/>
            </a:br>
            <a:r>
              <a:rPr lang="en-US" dirty="0"/>
              <a:t>Identifiers can contain </a:t>
            </a:r>
            <a:r>
              <a:rPr lang="en-US" b="1" dirty="0"/>
              <a:t>letters (a-z, A-Z), digits (0-9), and underscores (_)</a:t>
            </a:r>
            <a:r>
              <a:rPr lang="en-US" dirty="0"/>
              <a:t> but </a:t>
            </a:r>
            <a:r>
              <a:rPr lang="en-US" b="1" dirty="0"/>
              <a:t>cannot start with a digit</a:t>
            </a:r>
            <a:r>
              <a:rPr lang="en-US" dirty="0"/>
              <a:t>. They can be of </a:t>
            </a:r>
            <a:r>
              <a:rPr lang="en-US" b="0" dirty="0"/>
              <a:t>any length,</a:t>
            </a:r>
            <a:r>
              <a:rPr lang="en-US" dirty="0"/>
              <a:t> ensuring flexibility in naming conventions.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a:p>
        </p:txBody>
      </p:sp>
    </p:spTree>
    <p:extLst>
      <p:ext uri="{BB962C8B-B14F-4D97-AF65-F5344CB8AC3E}">
        <p14:creationId xmlns:p14="http://schemas.microsoft.com/office/powerpoint/2010/main" val="4194437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sz="1200" b="1"/>
              <a:t>Instructor notes:</a:t>
            </a:r>
            <a:endParaRPr lang="en-IN" sz="1200" b="1">
              <a:cs typeface="Calibri"/>
            </a:endParaRPr>
          </a:p>
          <a:p>
            <a:endParaRPr lang="en-IN" b="1">
              <a:ea typeface="Calibri"/>
              <a:cs typeface="Calibri"/>
            </a:endParaRPr>
          </a:p>
          <a:p>
            <a:endParaRPr lang="en-IN"/>
          </a:p>
          <a:p>
            <a:endParaRPr lang="en-IN" b="1"/>
          </a:p>
          <a:p>
            <a:endParaRPr lang="en-IN"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a:p>
        </p:txBody>
      </p:sp>
    </p:spTree>
    <p:extLst>
      <p:ext uri="{BB962C8B-B14F-4D97-AF65-F5344CB8AC3E}">
        <p14:creationId xmlns:p14="http://schemas.microsoft.com/office/powerpoint/2010/main" val="3300663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US" dirty="0"/>
          </a:p>
          <a:p>
            <a:r>
              <a:rPr lang="en-US" dirty="0"/>
              <a:t>-&gt; Identifiers </a:t>
            </a:r>
            <a:r>
              <a:rPr lang="en-US" b="1" dirty="0"/>
              <a:t>must begin with a letter or underscore</a:t>
            </a:r>
            <a:r>
              <a:rPr lang="en-US" dirty="0"/>
              <a:t> but </a:t>
            </a:r>
            <a:r>
              <a:rPr lang="en-US" b="1" dirty="0"/>
              <a:t>cannot start with a digit</a:t>
            </a:r>
            <a:r>
              <a:rPr lang="en-US" dirty="0"/>
              <a:t>.</a:t>
            </a:r>
          </a:p>
          <a:p>
            <a:r>
              <a:rPr lang="en-US" dirty="0"/>
              <a:t>-&gt; Special characters </a:t>
            </a:r>
            <a:r>
              <a:rPr lang="en-US" b="1" dirty="0"/>
              <a:t>like @, #, $, and %</a:t>
            </a:r>
            <a:r>
              <a:rPr lang="en-US" dirty="0"/>
              <a:t> are not allowed in variable names.</a:t>
            </a:r>
          </a:p>
          <a:p>
            <a:r>
              <a:rPr lang="en-US" dirty="0"/>
              <a:t>-&gt; Python </a:t>
            </a:r>
            <a:r>
              <a:rPr lang="en-US" b="1" dirty="0"/>
              <a:t>reserved words</a:t>
            </a:r>
            <a:r>
              <a:rPr lang="en-US" dirty="0"/>
              <a:t> (like class, def, global) </a:t>
            </a:r>
            <a:r>
              <a:rPr lang="en-US" b="1" dirty="0"/>
              <a:t>cannot be used as identifiers</a:t>
            </a:r>
            <a:r>
              <a:rPr lang="en-US" dirty="0"/>
              <a:t>.</a:t>
            </a:r>
          </a:p>
          <a:p>
            <a:r>
              <a:rPr lang="en-US" dirty="0"/>
              <a:t>-&gt; Following </a:t>
            </a:r>
            <a:r>
              <a:rPr lang="en-US" b="1" dirty="0"/>
              <a:t>consistent naming conventions</a:t>
            </a:r>
            <a:r>
              <a:rPr lang="en-US" dirty="0"/>
              <a:t> (CamelCase, </a:t>
            </a:r>
            <a:r>
              <a:rPr lang="en-US" dirty="0" err="1"/>
              <a:t>snake_case</a:t>
            </a:r>
            <a:r>
              <a:rPr lang="en-US" dirty="0"/>
              <a:t>) improves code readability.</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a:p>
        </p:txBody>
      </p:sp>
    </p:spTree>
    <p:extLst>
      <p:ext uri="{BB962C8B-B14F-4D97-AF65-F5344CB8AC3E}">
        <p14:creationId xmlns:p14="http://schemas.microsoft.com/office/powerpoint/2010/main" val="1585026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cs typeface="+mn-lt"/>
              </a:rPr>
              <a:t>Instructor notes:</a:t>
            </a:r>
            <a:br>
              <a:rPr lang="en-US" dirty="0">
                <a:cs typeface="+mn-lt"/>
              </a:rPr>
            </a:br>
            <a:r>
              <a:rPr lang="en-US" dirty="0"/>
              <a:t>Unlike many other programming languages that use braces {} or keywords to define code blocks, Python strictly uses </a:t>
            </a:r>
            <a:r>
              <a:rPr lang="en-US" b="1" dirty="0"/>
              <a:t>indentation</a:t>
            </a:r>
            <a:r>
              <a:rPr lang="en-US" dirty="0"/>
              <a:t> (spaces or tabs) to define blocks of code.</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a:p>
        </p:txBody>
      </p:sp>
    </p:spTree>
    <p:extLst>
      <p:ext uri="{BB962C8B-B14F-4D97-AF65-F5344CB8AC3E}">
        <p14:creationId xmlns:p14="http://schemas.microsoft.com/office/powerpoint/2010/main" val="1178792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Instructor notes:</a:t>
            </a:r>
            <a:endParaRPr lang="en-US" dirty="0"/>
          </a:p>
          <a:p>
            <a:r>
              <a:rPr lang="en-US" dirty="0"/>
              <a:t>Comments in Python are </a:t>
            </a:r>
            <a:r>
              <a:rPr lang="en-US" b="1" dirty="0"/>
              <a:t>annotations</a:t>
            </a:r>
            <a:r>
              <a:rPr lang="en-US" dirty="0"/>
              <a:t> within the code that help programmers understand what the code does. They are ignored by the interpreter and have no effect on the program’s execution.</a:t>
            </a:r>
            <a:endParaRPr lang="en-IN" dirty="0">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a:p>
        </p:txBody>
      </p:sp>
    </p:spTree>
    <p:extLst>
      <p:ext uri="{BB962C8B-B14F-4D97-AF65-F5344CB8AC3E}">
        <p14:creationId xmlns:p14="http://schemas.microsoft.com/office/powerpoint/2010/main" val="3684587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Instructor notes:</a:t>
            </a:r>
            <a:endParaRPr lang="en-US" dirty="0"/>
          </a:p>
          <a:p>
            <a:r>
              <a:rPr lang="en-US" dirty="0"/>
              <a:t>Python provides two fundamental functions for handling user interaction:</a:t>
            </a:r>
            <a:endParaRPr lang="en-US" dirty="0">
              <a:ea typeface="Calibri" panose="020F0502020204030204"/>
              <a:cs typeface="Calibri" panose="020F0502020204030204"/>
            </a:endParaRPr>
          </a:p>
          <a:p>
            <a:pPr>
              <a:buFont typeface="Arial" panose="020B0604020202020204" pitchFamily="34" charset="0"/>
              <a:buChar char="•"/>
            </a:pPr>
            <a:r>
              <a:rPr lang="en-US" dirty="0"/>
              <a:t> </a:t>
            </a:r>
            <a:r>
              <a:rPr lang="en-US" b="1" dirty="0"/>
              <a:t>input() - </a:t>
            </a:r>
            <a:r>
              <a:rPr lang="en-US" dirty="0"/>
              <a:t>It allows users to </a:t>
            </a:r>
            <a:r>
              <a:rPr lang="en-US" b="0" dirty="0"/>
              <a:t>enter data during program execution</a:t>
            </a:r>
            <a:r>
              <a:rPr lang="en-US" dirty="0"/>
              <a:t>.</a:t>
            </a:r>
            <a:endParaRPr lang="en-US" dirty="0">
              <a:ea typeface="Calibri"/>
              <a:cs typeface="Calibri"/>
            </a:endParaRPr>
          </a:p>
          <a:p>
            <a:pPr>
              <a:buFont typeface="Arial" panose="020B0604020202020204" pitchFamily="34" charset="0"/>
              <a:buChar char="•"/>
            </a:pPr>
            <a:r>
              <a:rPr lang="en-US" dirty="0"/>
              <a:t> </a:t>
            </a:r>
            <a:r>
              <a:rPr lang="en-US" b="1" dirty="0"/>
              <a:t>print() - </a:t>
            </a:r>
            <a:r>
              <a:rPr lang="en-US" dirty="0"/>
              <a:t>Used to </a:t>
            </a:r>
            <a:r>
              <a:rPr lang="en-US" b="1" dirty="0"/>
              <a:t>display messages, variables, and results</a:t>
            </a:r>
            <a:r>
              <a:rPr lang="en-US" dirty="0"/>
              <a:t>.</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35</a:t>
            </a:fld>
            <a:endParaRPr lang="en-US"/>
          </a:p>
        </p:txBody>
      </p:sp>
    </p:spTree>
    <p:extLst>
      <p:ext uri="{BB962C8B-B14F-4D97-AF65-F5344CB8AC3E}">
        <p14:creationId xmlns:p14="http://schemas.microsoft.com/office/powerpoint/2010/main" val="2980619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Mode: Sync</a:t>
            </a:r>
          </a:p>
          <a:p>
            <a:r>
              <a:rPr lang="en-US" b="1"/>
              <a:t>Estimated duration: 5 minutes</a:t>
            </a:r>
            <a:endParaRPr lang="en-US" b="1">
              <a:cs typeface="Calibri"/>
            </a:endParaRPr>
          </a:p>
          <a:p>
            <a:r>
              <a:rPr lang="en-US" b="1"/>
              <a:t>Type: Instructor-led poll question</a:t>
            </a:r>
            <a:endParaRPr lang="en-US" b="1">
              <a:cs typeface="Calibri"/>
            </a:endParaRPr>
          </a:p>
          <a:p>
            <a:endParaRPr lang="en-IN" b="1">
              <a:cs typeface="Calibri" panose="020F0502020204030204"/>
            </a:endParaRPr>
          </a:p>
          <a:p>
            <a:r>
              <a:rPr lang="en-IN" b="1"/>
              <a:t>Instructor notes:</a:t>
            </a:r>
            <a:endParaRPr lang="en-IN" b="1">
              <a:cs typeface="Calibri"/>
            </a:endParaRPr>
          </a:p>
          <a:p>
            <a:pPr marL="171450" indent="-171450">
              <a:buFont typeface="Arial" panose="020B0604020202020204" pitchFamily="34" charset="0"/>
              <a:buChar char="•"/>
            </a:pPr>
            <a:r>
              <a:rPr lang="en-US">
                <a:cs typeface="Calibri"/>
              </a:rPr>
              <a:t>Conduct the poll and identify areas of misunderstanding</a:t>
            </a:r>
          </a:p>
          <a:p>
            <a:pPr marL="171450" indent="-171450">
              <a:buFont typeface="Arial" panose="020B0604020202020204" pitchFamily="34" charset="0"/>
              <a:buChar char="•"/>
            </a:pPr>
            <a:r>
              <a:rPr lang="en-US">
                <a:cs typeface="Calibri"/>
              </a:rPr>
              <a:t>Provide immediate feedback and clarify misconceptions</a:t>
            </a:r>
          </a:p>
          <a:p>
            <a:pPr marL="171450" indent="-171450">
              <a:buFont typeface="Arial" panose="020B0604020202020204" pitchFamily="34" charset="0"/>
              <a:buChar char="•"/>
            </a:pPr>
            <a:r>
              <a:rPr lang="en-US">
                <a:cs typeface="Calibri"/>
              </a:rPr>
              <a:t>Reteach unclear concepts and proceed when learners demonstrate understanding</a:t>
            </a:r>
            <a:endParaRPr lang="en-IN">
              <a:cs typeface="Calibri"/>
            </a:endParaRPr>
          </a:p>
          <a:p>
            <a:endParaRPr lang="en-IN">
              <a:cs typeface="Calibri"/>
            </a:endParaRPr>
          </a:p>
          <a:p>
            <a:r>
              <a:rPr lang="en-IN" b="1">
                <a:cs typeface="Calibri"/>
              </a:rPr>
              <a:t>Correct Answer: </a:t>
            </a:r>
            <a:r>
              <a:rPr lang="en-IN"/>
              <a:t>D) </a:t>
            </a:r>
            <a:r>
              <a:rPr lang="en-IN" err="1"/>
              <a:t>final_result_value</a:t>
            </a:r>
            <a:endParaRPr lang="en-IN" b="1">
              <a:ea typeface="Calibri"/>
              <a:cs typeface="Calibri"/>
            </a:endParaRPr>
          </a:p>
          <a:p>
            <a:endParaRPr lang="en-IN" b="1">
              <a:cs typeface="Calibri"/>
            </a:endParaRPr>
          </a:p>
          <a:p>
            <a:r>
              <a:rPr lang="en-IN" b="1">
                <a:cs typeface="Calibri"/>
              </a:rPr>
              <a:t>Explanation:</a:t>
            </a:r>
          </a:p>
          <a:p>
            <a:r>
              <a:rPr lang="en-US" b="1"/>
              <a:t>_var123 </a:t>
            </a:r>
            <a:r>
              <a:rPr lang="en-US" b="0"/>
              <a:t>is valid but not recommended unless for internal/private variables.</a:t>
            </a:r>
          </a:p>
          <a:p>
            <a:r>
              <a:rPr lang="en-US" b="1" err="1"/>
              <a:t>CustomerDetailsDBTable</a:t>
            </a:r>
            <a:r>
              <a:rPr lang="en-US" b="0"/>
              <a:t> is valid but violates Python’s PEP-8 naming convention (should use </a:t>
            </a:r>
            <a:r>
              <a:rPr lang="en-US" b="0" err="1"/>
              <a:t>snake_case</a:t>
            </a:r>
            <a:r>
              <a:rPr lang="en-US" b="0"/>
              <a:t>).</a:t>
            </a:r>
          </a:p>
          <a:p>
            <a:r>
              <a:rPr lang="en-US" b="1"/>
              <a:t>1st_name </a:t>
            </a:r>
            <a:r>
              <a:rPr lang="en-US" b="0"/>
              <a:t>is invalid because an identifier cannot start with a number.</a:t>
            </a:r>
          </a:p>
          <a:p>
            <a:r>
              <a:rPr lang="en-US" b="1" err="1"/>
              <a:t>final_result_value</a:t>
            </a:r>
            <a:r>
              <a:rPr lang="en-US" b="1"/>
              <a:t> </a:t>
            </a:r>
            <a:r>
              <a:rPr lang="en-US" b="0"/>
              <a:t>follows Python’s naming convention for variables using </a:t>
            </a:r>
            <a:r>
              <a:rPr lang="en-US" b="0" err="1"/>
              <a:t>snake_case</a:t>
            </a:r>
            <a:r>
              <a:rPr lang="en-US" b="0"/>
              <a:t>.</a:t>
            </a:r>
            <a:endParaRPr lang="en-IN" b="0"/>
          </a:p>
        </p:txBody>
      </p:sp>
      <p:sp>
        <p:nvSpPr>
          <p:cNvPr id="4" name="Slide Number Placeholder 3"/>
          <p:cNvSpPr>
            <a:spLocks noGrp="1"/>
          </p:cNvSpPr>
          <p:nvPr>
            <p:ph type="sldNum" sz="quarter" idx="5"/>
          </p:nvPr>
        </p:nvSpPr>
        <p:spPr/>
        <p:txBody>
          <a:bodyPr/>
          <a:lstStyle/>
          <a:p>
            <a:fld id="{0AC900C1-7326-4B4D-9C4E-22E7230B62CC}" type="slidenum">
              <a:rPr lang="en-US" smtClean="0"/>
              <a:t>36</a:t>
            </a:fld>
            <a:endParaRPr lang="en-US"/>
          </a:p>
        </p:txBody>
      </p:sp>
    </p:spTree>
    <p:extLst>
      <p:ext uri="{BB962C8B-B14F-4D97-AF65-F5344CB8AC3E}">
        <p14:creationId xmlns:p14="http://schemas.microsoft.com/office/powerpoint/2010/main" val="3862436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b="1"/>
              <a:t>Mode: Sync</a:t>
            </a:r>
            <a:endParaRPr lang="en-IN"/>
          </a:p>
          <a:p>
            <a:r>
              <a:rPr lang="en-IN" b="1"/>
              <a:t>Estimated duration: 15 to 20 mins</a:t>
            </a:r>
            <a:endParaRPr lang="en-IN"/>
          </a:p>
          <a:p>
            <a:r>
              <a:rPr lang="en-IN" b="1"/>
              <a:t>Type: Instructor-led activity</a:t>
            </a:r>
            <a:endParaRPr lang="en-US"/>
          </a:p>
          <a:p>
            <a:endParaRPr lang="en-IN"/>
          </a:p>
          <a:p>
            <a:r>
              <a:rPr lang="en-IN" b="1"/>
              <a:t>Instructor notes:</a:t>
            </a:r>
            <a:endParaRPr lang="en-IN"/>
          </a:p>
          <a:p>
            <a:pPr marL="171450" indent="-171450">
              <a:buFont typeface="Arial,Sans-Serif"/>
              <a:buChar char="•"/>
            </a:pPr>
            <a:r>
              <a:rPr lang="en-IN"/>
              <a:t>Demonstrate the tasks step-by-step.</a:t>
            </a:r>
          </a:p>
          <a:p>
            <a:pPr marL="171450" indent="-171450">
              <a:buFont typeface="Arial,Sans-Serif"/>
              <a:buChar char="•"/>
            </a:pPr>
            <a:r>
              <a:rPr lang="en-IN"/>
              <a:t>Encourage learners to follow along with you.</a:t>
            </a:r>
          </a:p>
          <a:p>
            <a:pPr marL="171450" indent="-171450">
              <a:buFont typeface="Arial,Sans-Serif"/>
              <a:buChar char="•"/>
            </a:pPr>
            <a:r>
              <a:rPr lang="en-IN"/>
              <a:t>Mention that participation is optional. They can try the steps later using the demo document and recorded sessions.</a:t>
            </a:r>
          </a:p>
          <a:p>
            <a:pPr marL="171450" indent="-171450">
              <a:buFont typeface="Arial,Sans-Serif"/>
              <a:buChar char="•"/>
            </a:pPr>
            <a:r>
              <a:rPr lang="en-IN"/>
              <a:t>Inform learners that the demo document is available for download in the LMS under “Resources.”</a:t>
            </a:r>
          </a:p>
          <a:p>
            <a:pPr marL="171450" indent="-171450">
              <a:buFont typeface="Arial,Sans-Serif"/>
              <a:buChar char="•"/>
            </a:pPr>
            <a:endParaRPr lang="en-IN"/>
          </a:p>
          <a:p>
            <a:endParaRPr lang="en-IN"/>
          </a:p>
          <a:p>
            <a:endParaRPr lang="en-US" b="1">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37</a:t>
            </a:fld>
            <a:endParaRPr lang="en-US"/>
          </a:p>
        </p:txBody>
      </p:sp>
    </p:spTree>
    <p:extLst>
      <p:ext uri="{BB962C8B-B14F-4D97-AF65-F5344CB8AC3E}">
        <p14:creationId xmlns:p14="http://schemas.microsoft.com/office/powerpoint/2010/main" val="3179621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Instructor notes:</a:t>
            </a:r>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38</a:t>
            </a:fld>
            <a:endParaRPr lang="en-US"/>
          </a:p>
        </p:txBody>
      </p:sp>
    </p:spTree>
    <p:extLst>
      <p:ext uri="{BB962C8B-B14F-4D97-AF65-F5344CB8AC3E}">
        <p14:creationId xmlns:p14="http://schemas.microsoft.com/office/powerpoint/2010/main" val="1174262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b="1" dirty="0"/>
              <a:t>Instructor notes:</a:t>
            </a:r>
            <a:br>
              <a:rPr lang="en-US" dirty="0">
                <a:cs typeface="+mn-lt"/>
              </a:rPr>
            </a:br>
            <a:r>
              <a:rPr lang="en-US" dirty="0"/>
              <a:t>Variables in Python are used to store data values, making it easier to manage and manipulate data within a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Note</a:t>
            </a:r>
            <a:r>
              <a:rPr lang="en-US" dirty="0"/>
              <a:t>: Unlike other languages, Python does not require explicit declaration of data types. The type is assigned based on the value.</a:t>
            </a:r>
            <a:endParaRPr lang="en-US" dirty="0">
              <a:ea typeface="Calibri"/>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39</a:t>
            </a:fld>
            <a:endParaRPr lang="en-US"/>
          </a:p>
        </p:txBody>
      </p:sp>
    </p:spTree>
    <p:extLst>
      <p:ext uri="{BB962C8B-B14F-4D97-AF65-F5344CB8AC3E}">
        <p14:creationId xmlns:p14="http://schemas.microsoft.com/office/powerpoint/2010/main" val="457388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Instructor notes:</a:t>
            </a:r>
            <a:br>
              <a:rPr lang="en-US">
                <a:cs typeface="+mn-lt"/>
              </a:rPr>
            </a:br>
            <a:r>
              <a:rPr lang="en-US"/>
              <a:t>In Python, variables can store different types of data. Each data type has a specific function and determines how the data can be manipulated. Understanding data types is fundamental to writing efficient and error-free Python programs.</a:t>
            </a:r>
            <a:endParaRPr lang="en-IN">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40</a:t>
            </a:fld>
            <a:endParaRPr lang="en-US"/>
          </a:p>
        </p:txBody>
      </p:sp>
    </p:spTree>
    <p:extLst>
      <p:ext uri="{BB962C8B-B14F-4D97-AF65-F5344CB8AC3E}">
        <p14:creationId xmlns:p14="http://schemas.microsoft.com/office/powerpoint/2010/main" val="1727603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Instructor notes:</a:t>
            </a:r>
            <a:br>
              <a:rPr lang="en-US">
                <a:cs typeface="+mn-lt"/>
              </a:rPr>
            </a:br>
            <a:r>
              <a:rPr lang="en-US"/>
              <a:t>Scalar data types represent single values and are fundamental in Python programming. These types include integers, floating-point numbers, and Boolean values. Understanding scalar data is crucial for working with numbers, conditions, and mathematical computations in Python.</a:t>
            </a:r>
            <a:endParaRPr lang="en-IN">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41</a:t>
            </a:fld>
            <a:endParaRPr lang="en-US"/>
          </a:p>
        </p:txBody>
      </p:sp>
    </p:spTree>
    <p:extLst>
      <p:ext uri="{BB962C8B-B14F-4D97-AF65-F5344CB8AC3E}">
        <p14:creationId xmlns:p14="http://schemas.microsoft.com/office/powerpoint/2010/main" val="2045842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Instructor notes:</a:t>
            </a:r>
            <a:endParaRPr lang="en-IN" sz="1200" b="1" dirty="0">
              <a:cs typeface="Calibri"/>
            </a:endParaRPr>
          </a:p>
          <a:p>
            <a:r>
              <a:rPr lang="en-US" dirty="0"/>
              <a:t>Programming is how we communicate with computers to perform specific tasks. It involves designing, coding, and testing solutions to real-world problems. Think of programming as giving step-by-step instructions to a computer, just like writing a recipe for cooking.</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a:p>
        </p:txBody>
      </p:sp>
    </p:spTree>
    <p:extLst>
      <p:ext uri="{BB962C8B-B14F-4D97-AF65-F5344CB8AC3E}">
        <p14:creationId xmlns:p14="http://schemas.microsoft.com/office/powerpoint/2010/main" val="2021884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b="1"/>
              <a:t>Instructor notes:</a:t>
            </a:r>
            <a:br>
              <a:rPr lang="en-US">
                <a:cs typeface="+mn-lt"/>
              </a:rPr>
            </a:br>
            <a:r>
              <a:rPr lang="en-US"/>
              <a:t>Scalar data types represent single values and are fundamental in Python programming. These types include integers, floating-point numbers, and Boolean values. Understanding scalar data is crucial for working with numbers, conditions, and mathematical computations in Python.</a:t>
            </a:r>
            <a:endParaRPr lang="en-IN">
              <a:ea typeface="Calibri"/>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42</a:t>
            </a:fld>
            <a:endParaRPr lang="en-US"/>
          </a:p>
        </p:txBody>
      </p:sp>
    </p:spTree>
    <p:extLst>
      <p:ext uri="{BB962C8B-B14F-4D97-AF65-F5344CB8AC3E}">
        <p14:creationId xmlns:p14="http://schemas.microsoft.com/office/powerpoint/2010/main" val="219531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b="1"/>
              <a:t>Instructor notes:</a:t>
            </a:r>
            <a:endParaRPr lang="en-US"/>
          </a:p>
          <a:p>
            <a:pPr marL="0" marR="0" lvl="0" indent="0" algn="l" defTabSz="914400">
              <a:lnSpc>
                <a:spcPct val="100000"/>
              </a:lnSpc>
              <a:spcBef>
                <a:spcPts val="0"/>
              </a:spcBef>
              <a:spcAft>
                <a:spcPts val="0"/>
              </a:spcAft>
              <a:buClrTx/>
              <a:buSzTx/>
              <a:buFontTx/>
              <a:buNone/>
              <a:tabLst/>
              <a:defRPr/>
            </a:pPr>
            <a:r>
              <a:rPr lang="en-US"/>
              <a:t>Aggregated data types in Python store collections of values, allowing for flexible data manipulation and organization. These types include strings, sets, and lists. </a:t>
            </a:r>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Understanding these data types is essential for working with structured data, managing collections, and performing efficient operations in Python.</a:t>
            </a:r>
            <a:endParaRPr lang="en-US">
              <a:ea typeface="Calibri"/>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43</a:t>
            </a:fld>
            <a:endParaRPr lang="en-US"/>
          </a:p>
        </p:txBody>
      </p:sp>
    </p:spTree>
    <p:extLst>
      <p:ext uri="{BB962C8B-B14F-4D97-AF65-F5344CB8AC3E}">
        <p14:creationId xmlns:p14="http://schemas.microsoft.com/office/powerpoint/2010/main" val="3761212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b="1"/>
              <a:t>Instructor notes:</a:t>
            </a:r>
            <a:endParaRPr lang="en-US"/>
          </a:p>
          <a:p>
            <a:pPr marL="0" marR="0" lvl="0" indent="0" algn="l" defTabSz="914400">
              <a:lnSpc>
                <a:spcPct val="100000"/>
              </a:lnSpc>
              <a:spcBef>
                <a:spcPts val="0"/>
              </a:spcBef>
              <a:spcAft>
                <a:spcPts val="0"/>
              </a:spcAft>
              <a:buClrTx/>
              <a:buSzTx/>
              <a:buFontTx/>
              <a:buNone/>
              <a:tabLst/>
              <a:defRPr/>
            </a:pPr>
            <a:r>
              <a:rPr lang="en-US"/>
              <a:t>Aggregated data types in Python store collections of values, allowing for flexible data manipulation and organization. These types include strings, sets, and lists. </a:t>
            </a:r>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Understanding these data types is essential for working with structured data, managing collections, and performing efficient operations in Python.</a:t>
            </a:r>
            <a:endParaRPr lang="en-US">
              <a:ea typeface="Calibri"/>
              <a:cs typeface="Calibri"/>
            </a:endParaRPr>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44</a:t>
            </a:fld>
            <a:endParaRPr lang="en-US"/>
          </a:p>
        </p:txBody>
      </p:sp>
    </p:spTree>
    <p:extLst>
      <p:ext uri="{BB962C8B-B14F-4D97-AF65-F5344CB8AC3E}">
        <p14:creationId xmlns:p14="http://schemas.microsoft.com/office/powerpoint/2010/main" val="26357957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Instructor notes:</a:t>
            </a:r>
            <a:br>
              <a:rPr lang="en-US">
                <a:cs typeface="+mn-lt"/>
              </a:rPr>
            </a:br>
            <a:r>
              <a:rPr lang="en-US"/>
              <a:t>Python variables are references to objects, but the actual data is stored in the objects. Variables act as pointers to these objects rather than holding the data directly.</a:t>
            </a:r>
          </a:p>
          <a:p>
            <a:r>
              <a:rPr lang="en-US"/>
              <a:t>Understanding Python’s memory model is crucial for optimizing memory usage and debugging variable assignments in complex programs.</a:t>
            </a:r>
            <a:endParaRPr lang="en-US">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45</a:t>
            </a:fld>
            <a:endParaRPr lang="en-US"/>
          </a:p>
        </p:txBody>
      </p:sp>
    </p:spTree>
    <p:extLst>
      <p:ext uri="{BB962C8B-B14F-4D97-AF65-F5344CB8AC3E}">
        <p14:creationId xmlns:p14="http://schemas.microsoft.com/office/powerpoint/2010/main" val="861227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DB3D6-E51F-D9A2-8F8D-852290E78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0A41C-E192-7FED-7E69-882E8AB66FC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A28019C-06EA-FD8C-02A0-D748C77C369A}"/>
              </a:ext>
            </a:extLst>
          </p:cNvPr>
          <p:cNvSpPr>
            <a:spLocks noGrp="1"/>
          </p:cNvSpPr>
          <p:nvPr>
            <p:ph type="body" idx="1"/>
          </p:nvPr>
        </p:nvSpPr>
        <p:spPr/>
        <p:txBody>
          <a:bodyPr/>
          <a:lstStyle/>
          <a:p>
            <a:r>
              <a:rPr lang="en-US" b="1"/>
              <a:t>Mode: Sync</a:t>
            </a:r>
          </a:p>
          <a:p>
            <a:r>
              <a:rPr lang="en-US" b="1"/>
              <a:t>Estimated duration: 5 minutes</a:t>
            </a:r>
            <a:endParaRPr lang="en-US" b="1">
              <a:cs typeface="Calibri"/>
            </a:endParaRPr>
          </a:p>
          <a:p>
            <a:r>
              <a:rPr lang="en-US" b="1"/>
              <a:t>Type: Instructor-led poll question</a:t>
            </a:r>
            <a:endParaRPr lang="en-US" b="1">
              <a:cs typeface="Calibri"/>
            </a:endParaRPr>
          </a:p>
          <a:p>
            <a:endParaRPr lang="en-IN" b="1">
              <a:cs typeface="Calibri" panose="020F0502020204030204"/>
            </a:endParaRPr>
          </a:p>
          <a:p>
            <a:r>
              <a:rPr lang="en-IN" b="1"/>
              <a:t>Instructor notes:</a:t>
            </a:r>
            <a:endParaRPr lang="en-IN" b="1">
              <a:cs typeface="Calibri"/>
            </a:endParaRPr>
          </a:p>
          <a:p>
            <a:pPr marL="171450" indent="-171450">
              <a:buFont typeface="Arial" panose="020B0604020202020204" pitchFamily="34" charset="0"/>
              <a:buChar char="•"/>
            </a:pPr>
            <a:r>
              <a:rPr lang="en-US">
                <a:cs typeface="Calibri"/>
              </a:rPr>
              <a:t>Conduct the poll and identify areas of misunderstanding</a:t>
            </a:r>
          </a:p>
          <a:p>
            <a:pPr marL="171450" indent="-171450">
              <a:buFont typeface="Arial" panose="020B0604020202020204" pitchFamily="34" charset="0"/>
              <a:buChar char="•"/>
            </a:pPr>
            <a:r>
              <a:rPr lang="en-US">
                <a:cs typeface="Calibri"/>
              </a:rPr>
              <a:t>Provide immediate feedback and clarify misconceptions</a:t>
            </a:r>
          </a:p>
          <a:p>
            <a:pPr marL="171450" indent="-171450">
              <a:buFont typeface="Arial" panose="020B0604020202020204" pitchFamily="34" charset="0"/>
              <a:buChar char="•"/>
            </a:pPr>
            <a:r>
              <a:rPr lang="en-US">
                <a:cs typeface="Calibri"/>
              </a:rPr>
              <a:t>Reteach unclear concepts and proceed when learners demonstrate understanding</a:t>
            </a:r>
            <a:endParaRPr lang="en-IN">
              <a:cs typeface="Calibri"/>
            </a:endParaRPr>
          </a:p>
          <a:p>
            <a:endParaRPr lang="en-IN">
              <a:cs typeface="Calibri"/>
            </a:endParaRPr>
          </a:p>
          <a:p>
            <a:r>
              <a:rPr lang="en-IN" b="1">
                <a:cs typeface="Calibri"/>
              </a:rPr>
              <a:t>Correct Answer: </a:t>
            </a:r>
            <a:r>
              <a:rPr lang="en-IN"/>
              <a:t>C) str</a:t>
            </a:r>
            <a:endParaRPr lang="en-IN" b="1">
              <a:ea typeface="Calibri"/>
              <a:cs typeface="Calibri"/>
            </a:endParaRPr>
          </a:p>
          <a:p>
            <a:endParaRPr lang="en-IN" b="1">
              <a:cs typeface="Calibri"/>
            </a:endParaRPr>
          </a:p>
          <a:p>
            <a:pPr>
              <a:buFont typeface="Arial" panose="020B0604020202020204" pitchFamily="34" charset="0"/>
              <a:buNone/>
            </a:pPr>
            <a:r>
              <a:rPr lang="en-IN" b="1">
                <a:cs typeface="Calibri"/>
              </a:rPr>
              <a:t>Explanation: </a:t>
            </a:r>
            <a:r>
              <a:rPr lang="en-US"/>
              <a:t>The input() function </a:t>
            </a:r>
            <a:r>
              <a:rPr lang="en-US" b="1"/>
              <a:t>always returns a string</a:t>
            </a:r>
            <a:r>
              <a:rPr lang="en-US"/>
              <a:t> by default. If numerical input is required, explicit </a:t>
            </a:r>
            <a:r>
              <a:rPr lang="en-US" b="1"/>
              <a:t>type conversion</a:t>
            </a:r>
            <a:r>
              <a:rPr lang="en-US"/>
              <a:t> is needed, e.g., int(input()) or float(input()).</a:t>
            </a:r>
          </a:p>
          <a:p>
            <a:endParaRPr lang="en-IN" b="1">
              <a:ea typeface="Calibri"/>
              <a:cs typeface="Calibri"/>
            </a:endParaRPr>
          </a:p>
          <a:p>
            <a:endParaRPr lang="en-IN" b="1">
              <a:cs typeface="Calibri"/>
            </a:endParaRPr>
          </a:p>
        </p:txBody>
      </p:sp>
      <p:sp>
        <p:nvSpPr>
          <p:cNvPr id="4" name="Slide Number Placeholder 3">
            <a:extLst>
              <a:ext uri="{FF2B5EF4-FFF2-40B4-BE49-F238E27FC236}">
                <a16:creationId xmlns:a16="http://schemas.microsoft.com/office/drawing/2014/main" id="{DF3B4BDC-15C0-388D-7CF5-C97C5A6CBCFB}"/>
              </a:ext>
            </a:extLst>
          </p:cNvPr>
          <p:cNvSpPr>
            <a:spLocks noGrp="1"/>
          </p:cNvSpPr>
          <p:nvPr>
            <p:ph type="sldNum" sz="quarter" idx="5"/>
          </p:nvPr>
        </p:nvSpPr>
        <p:spPr/>
        <p:txBody>
          <a:bodyPr/>
          <a:lstStyle/>
          <a:p>
            <a:fld id="{0AC900C1-7326-4B4D-9C4E-22E7230B62CC}" type="slidenum">
              <a:rPr lang="en-US" smtClean="0"/>
              <a:t>46</a:t>
            </a:fld>
            <a:endParaRPr lang="en-US"/>
          </a:p>
        </p:txBody>
      </p:sp>
    </p:spTree>
    <p:extLst>
      <p:ext uri="{BB962C8B-B14F-4D97-AF65-F5344CB8AC3E}">
        <p14:creationId xmlns:p14="http://schemas.microsoft.com/office/powerpoint/2010/main" val="2141037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b="1"/>
              <a:t>Mode: Sync</a:t>
            </a:r>
            <a:endParaRPr lang="en-IN"/>
          </a:p>
          <a:p>
            <a:r>
              <a:rPr lang="en-IN" b="1"/>
              <a:t>Estimated duration: 15 to 20 mins</a:t>
            </a:r>
            <a:endParaRPr lang="en-IN"/>
          </a:p>
          <a:p>
            <a:r>
              <a:rPr lang="en-IN" b="1"/>
              <a:t>Type: Instructor-led activity</a:t>
            </a:r>
            <a:endParaRPr lang="en-US"/>
          </a:p>
          <a:p>
            <a:endParaRPr lang="en-IN"/>
          </a:p>
          <a:p>
            <a:r>
              <a:rPr lang="en-IN" b="1"/>
              <a:t>Instructor notes:</a:t>
            </a:r>
            <a:endParaRPr lang="en-IN"/>
          </a:p>
          <a:p>
            <a:pPr marL="171450" indent="-171450">
              <a:buFont typeface="Arial,Sans-Serif"/>
              <a:buChar char="•"/>
            </a:pPr>
            <a:r>
              <a:rPr lang="en-IN"/>
              <a:t>Demonstrate the tasks step-by-step.</a:t>
            </a:r>
          </a:p>
          <a:p>
            <a:pPr marL="171450" indent="-171450">
              <a:buFont typeface="Arial,Sans-Serif"/>
              <a:buChar char="•"/>
            </a:pPr>
            <a:r>
              <a:rPr lang="en-IN"/>
              <a:t>Encourage learners to follow along with you.</a:t>
            </a:r>
          </a:p>
          <a:p>
            <a:pPr marL="171450" indent="-171450">
              <a:buFont typeface="Arial,Sans-Serif"/>
              <a:buChar char="•"/>
            </a:pPr>
            <a:r>
              <a:rPr lang="en-IN"/>
              <a:t>Mention that participation is optional. They can try the steps later using the demo document and recorded sessions.</a:t>
            </a:r>
          </a:p>
          <a:p>
            <a:pPr marL="171450" indent="-171450">
              <a:buFont typeface="Arial,Sans-Serif"/>
              <a:buChar char="•"/>
            </a:pPr>
            <a:r>
              <a:rPr lang="en-IN"/>
              <a:t>Inform learners that the demo document is available for download in the LMS under “Resources.”</a:t>
            </a:r>
          </a:p>
          <a:p>
            <a:pPr marL="171450" indent="-171450">
              <a:buFont typeface="Arial,Sans-Serif"/>
              <a:buChar char="•"/>
            </a:pPr>
            <a:endParaRPr lang="en-IN"/>
          </a:p>
          <a:p>
            <a:endParaRPr lang="en-IN"/>
          </a:p>
          <a:p>
            <a:endParaRPr lang="en-US" b="1">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47</a:t>
            </a:fld>
            <a:endParaRPr lang="en-US"/>
          </a:p>
        </p:txBody>
      </p:sp>
    </p:spTree>
    <p:extLst>
      <p:ext uri="{BB962C8B-B14F-4D97-AF65-F5344CB8AC3E}">
        <p14:creationId xmlns:p14="http://schemas.microsoft.com/office/powerpoint/2010/main" val="3612267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ea typeface="Calibri"/>
                <a:cs typeface="Calibri"/>
              </a:rPr>
              <a:t>Instructor notes:</a:t>
            </a:r>
          </a:p>
        </p:txBody>
      </p:sp>
      <p:sp>
        <p:nvSpPr>
          <p:cNvPr id="4" name="Slide Number Placeholder 3"/>
          <p:cNvSpPr>
            <a:spLocks noGrp="1"/>
          </p:cNvSpPr>
          <p:nvPr>
            <p:ph type="sldNum" sz="quarter" idx="5"/>
          </p:nvPr>
        </p:nvSpPr>
        <p:spPr/>
        <p:txBody>
          <a:bodyPr/>
          <a:lstStyle/>
          <a:p>
            <a:fld id="{0AC900C1-7326-4B4D-9C4E-22E7230B62CC}" type="slidenum">
              <a:rPr lang="en-US" smtClean="0"/>
              <a:t>48</a:t>
            </a:fld>
            <a:endParaRPr lang="en-US"/>
          </a:p>
        </p:txBody>
      </p:sp>
    </p:spTree>
    <p:extLst>
      <p:ext uri="{BB962C8B-B14F-4D97-AF65-F5344CB8AC3E}">
        <p14:creationId xmlns:p14="http://schemas.microsoft.com/office/powerpoint/2010/main" val="39904049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Instructor notes:</a:t>
            </a:r>
            <a:br>
              <a:rPr lang="en-US">
                <a:cs typeface="+mn-lt"/>
              </a:rPr>
            </a:br>
            <a:r>
              <a:rPr lang="en-US"/>
              <a:t>Operators are essential in Python programming as they allow for efficient manipulation of data. Understanding how and when to use each operator can significantly improve the effectiveness of code execution and logic implementation.</a:t>
            </a:r>
            <a:endParaRPr lang="en-IN">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49</a:t>
            </a:fld>
            <a:endParaRPr lang="en-US"/>
          </a:p>
        </p:txBody>
      </p:sp>
    </p:spTree>
    <p:extLst>
      <p:ext uri="{BB962C8B-B14F-4D97-AF65-F5344CB8AC3E}">
        <p14:creationId xmlns:p14="http://schemas.microsoft.com/office/powerpoint/2010/main" val="25533229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Instructor notes:</a:t>
            </a:r>
            <a:br>
              <a:rPr lang="en-US" dirty="0">
                <a:cs typeface="+mn-lt"/>
              </a:rPr>
            </a:br>
            <a:r>
              <a:rPr lang="en-US" b="0" dirty="0"/>
              <a:t>Python operators simplify mathematical, logical, and bitwise computations. Understanding each category is key to writing efficient and optimized Python code.</a:t>
            </a:r>
          </a:p>
          <a:p>
            <a:r>
              <a:rPr lang="en-US" b="1" dirty="0"/>
              <a:t>1. Arithmetic Operators</a:t>
            </a:r>
            <a:endParaRPr lang="en-US" b="1" dirty="0">
              <a:ea typeface="Calibri"/>
              <a:cs typeface="Calibri"/>
            </a:endParaRPr>
          </a:p>
          <a:p>
            <a:pPr>
              <a:buFont typeface="Arial" panose="020B0604020202020204" pitchFamily="34" charset="0"/>
              <a:buNone/>
            </a:pPr>
            <a:r>
              <a:rPr lang="en-US" dirty="0"/>
              <a:t>Used for mathematical computations.</a:t>
            </a:r>
            <a:endParaRPr lang="en-US" dirty="0">
              <a:ea typeface="Calibri"/>
              <a:cs typeface="Calibri"/>
            </a:endParaRPr>
          </a:p>
          <a:p>
            <a:pPr>
              <a:buFont typeface="Arial" panose="020B0604020202020204" pitchFamily="34" charset="0"/>
              <a:buNone/>
            </a:pPr>
            <a:endParaRPr lang="en-US" dirty="0"/>
          </a:p>
          <a:p>
            <a:r>
              <a:rPr lang="en-US" b="1" dirty="0"/>
              <a:t>2. Assignment Operators</a:t>
            </a:r>
            <a:endParaRPr lang="en-US" b="1" dirty="0">
              <a:ea typeface="Calibri"/>
              <a:cs typeface="Calibri"/>
            </a:endParaRPr>
          </a:p>
          <a:p>
            <a:pPr>
              <a:buFont typeface="Arial" panose="020B0604020202020204" pitchFamily="34" charset="0"/>
              <a:buNone/>
            </a:pPr>
            <a:r>
              <a:rPr lang="en-US" dirty="0"/>
              <a:t>Assign values to variables, with shorthand operations.</a:t>
            </a:r>
            <a:endParaRPr lang="en-US" dirty="0">
              <a:ea typeface="Calibri"/>
              <a:cs typeface="Calibri"/>
            </a:endParaRPr>
          </a:p>
          <a:p>
            <a:pPr>
              <a:buFont typeface="Arial" panose="020B0604020202020204" pitchFamily="34" charset="0"/>
              <a:buNone/>
            </a:pPr>
            <a:endParaRPr lang="en-US" dirty="0"/>
          </a:p>
          <a:p>
            <a:r>
              <a:rPr lang="en-US" b="1" dirty="0"/>
              <a:t>3. Comparison (Relational) Operators</a:t>
            </a:r>
            <a:endParaRPr lang="en-US" b="1" dirty="0">
              <a:ea typeface="Calibri"/>
              <a:cs typeface="Calibri"/>
            </a:endParaRPr>
          </a:p>
          <a:p>
            <a:pPr>
              <a:buFont typeface="Arial" panose="020B0604020202020204" pitchFamily="34" charset="0"/>
              <a:buNone/>
            </a:pPr>
            <a:r>
              <a:rPr lang="en-US" dirty="0"/>
              <a:t>Used to compare values, returning True or False.</a:t>
            </a:r>
            <a:endParaRPr lang="en-US" dirty="0">
              <a:ea typeface="Calibri"/>
              <a:cs typeface="Calibri"/>
            </a:endParaRPr>
          </a:p>
          <a:p>
            <a:pPr>
              <a:buFont typeface="Arial" panose="020B0604020202020204" pitchFamily="34" charset="0"/>
              <a:buNone/>
            </a:pPr>
            <a:endParaRPr lang="en-US" dirty="0"/>
          </a:p>
          <a:p>
            <a:r>
              <a:rPr lang="en-US" b="1" dirty="0"/>
              <a:t>4. Logical Operators</a:t>
            </a:r>
            <a:endParaRPr lang="en-US" b="1" dirty="0">
              <a:ea typeface="Calibri"/>
              <a:cs typeface="Calibri"/>
            </a:endParaRPr>
          </a:p>
          <a:p>
            <a:pPr>
              <a:buFont typeface="Arial" panose="020B0604020202020204" pitchFamily="34" charset="0"/>
              <a:buNone/>
            </a:pPr>
            <a:r>
              <a:rPr lang="en-US" dirty="0"/>
              <a:t>Used for Boolean logic operations.</a:t>
            </a:r>
            <a:endParaRPr lang="en-US" dirty="0">
              <a:ea typeface="Calibri"/>
              <a:cs typeface="Calibri"/>
            </a:endParaRPr>
          </a:p>
          <a:p>
            <a:pPr>
              <a:buFont typeface="Arial" panose="020B0604020202020204" pitchFamily="34" charset="0"/>
              <a:buNone/>
            </a:pPr>
            <a:endParaRPr lang="en-US" dirty="0"/>
          </a:p>
          <a:p>
            <a:r>
              <a:rPr lang="en-US" b="1" dirty="0"/>
              <a:t>5. Miscellaneous Operators </a:t>
            </a:r>
            <a:endParaRPr lang="en-US" b="1" dirty="0">
              <a:ea typeface="Calibri"/>
              <a:cs typeface="Calibri"/>
            </a:endParaRPr>
          </a:p>
          <a:p>
            <a:endParaRPr lang="en-US" b="1" dirty="0"/>
          </a:p>
          <a:p>
            <a:r>
              <a:rPr lang="en-US" b="1" dirty="0"/>
              <a:t>Identity Operators (is, is not)</a:t>
            </a:r>
            <a:r>
              <a:rPr lang="en-US" dirty="0"/>
              <a:t>:</a:t>
            </a:r>
            <a:endParaRPr lang="en-US" dirty="0">
              <a:ea typeface="Calibri"/>
              <a:cs typeface="Calibri"/>
            </a:endParaRPr>
          </a:p>
          <a:p>
            <a:pPr marL="742950" lvl="1" indent="-285750">
              <a:buFont typeface="Arial" panose="020B0604020202020204" pitchFamily="34" charset="0"/>
              <a:buChar char="•"/>
            </a:pPr>
            <a:r>
              <a:rPr lang="en-US" dirty="0"/>
              <a:t>Used to check if two objects reference the same memory location.</a:t>
            </a:r>
            <a:endParaRPr lang="en-US" dirty="0">
              <a:ea typeface="Calibri"/>
              <a:cs typeface="Calibri"/>
            </a:endParaRPr>
          </a:p>
          <a:p>
            <a:pPr marL="457200" lvl="1" indent="0">
              <a:buFont typeface="Arial" panose="020B0604020202020204" pitchFamily="34" charset="0"/>
              <a:buNone/>
            </a:pPr>
            <a:endParaRPr lang="en-US" dirty="0"/>
          </a:p>
          <a:p>
            <a:pPr>
              <a:buFont typeface="Arial" panose="020B0604020202020204" pitchFamily="34" charset="0"/>
              <a:buNone/>
            </a:pPr>
            <a:r>
              <a:rPr lang="en-US" b="1" dirty="0"/>
              <a:t>Membership Operators (in, not in)</a:t>
            </a:r>
            <a:r>
              <a:rPr lang="en-US" dirty="0"/>
              <a:t>:</a:t>
            </a:r>
            <a:endParaRPr lang="en-US" dirty="0">
              <a:ea typeface="Calibri"/>
              <a:cs typeface="Calibri"/>
            </a:endParaRPr>
          </a:p>
          <a:p>
            <a:pPr marL="742950" lvl="1" indent="-285750">
              <a:buFont typeface="Arial" panose="020B0604020202020204" pitchFamily="34" charset="0"/>
              <a:buChar char="•"/>
            </a:pPr>
            <a:r>
              <a:rPr lang="en-US" dirty="0"/>
              <a:t>Used to check for membership in sequences like lists, tuples, and strings.</a:t>
            </a:r>
            <a:endParaRPr lang="en-US" dirty="0">
              <a:ea typeface="Calibri"/>
              <a:cs typeface="Calibri"/>
            </a:endParaRPr>
          </a:p>
          <a:p>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50</a:t>
            </a:fld>
            <a:endParaRPr lang="en-US"/>
          </a:p>
        </p:txBody>
      </p:sp>
    </p:spTree>
    <p:extLst>
      <p:ext uri="{BB962C8B-B14F-4D97-AF65-F5344CB8AC3E}">
        <p14:creationId xmlns:p14="http://schemas.microsoft.com/office/powerpoint/2010/main" val="38104475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Instructor notes:</a:t>
            </a:r>
            <a:br>
              <a:rPr lang="en-US">
                <a:latin typeface="Google Sans"/>
              </a:rPr>
            </a:br>
            <a:r>
              <a:rPr lang="en-US" b="0" i="0">
                <a:solidFill>
                  <a:srgbClr val="001D35"/>
                </a:solidFill>
                <a:effectLst/>
                <a:latin typeface="Google Sans"/>
              </a:rPr>
              <a:t>Arithmetic operators are symbols used to perform basic mathematical operations like addition, subtraction, multiplication, and division. </a:t>
            </a:r>
            <a:endParaRPr lang="en-IN">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51</a:t>
            </a:fld>
            <a:endParaRPr lang="en-US"/>
          </a:p>
        </p:txBody>
      </p:sp>
    </p:spTree>
    <p:extLst>
      <p:ext uri="{BB962C8B-B14F-4D97-AF65-F5344CB8AC3E}">
        <p14:creationId xmlns:p14="http://schemas.microsoft.com/office/powerpoint/2010/main" val="591086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t>Instructor notes:</a:t>
            </a:r>
            <a:endParaRPr lang="en-US"/>
          </a:p>
          <a:p>
            <a:r>
              <a:rPr lang="en-US"/>
              <a:t>Programming languages can be broadly classified into </a:t>
            </a:r>
            <a:r>
              <a:rPr lang="en-US" b="1"/>
              <a:t>interpreted</a:t>
            </a:r>
            <a:r>
              <a:rPr lang="en-US"/>
              <a:t> and </a:t>
            </a:r>
            <a:r>
              <a:rPr lang="en-US" b="1"/>
              <a:t>compiled languages </a:t>
            </a:r>
            <a:r>
              <a:rPr lang="en-US"/>
              <a:t>based on how they are executed. The difference lies in how the code is processed before it runs on a computer.</a:t>
            </a:r>
          </a:p>
          <a:p>
            <a:endParaRPr lang="en-US"/>
          </a:p>
          <a:p>
            <a:r>
              <a:rPr lang="en-US" b="1"/>
              <a:t>Performance vs. Flexibility</a:t>
            </a:r>
            <a:r>
              <a:rPr lang="en-US"/>
              <a:t>: Compiled languages run faster, but interpreted languages offer more flexibility for rapid development.</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a:p>
        </p:txBody>
      </p:sp>
    </p:spTree>
    <p:extLst>
      <p:ext uri="{BB962C8B-B14F-4D97-AF65-F5344CB8AC3E}">
        <p14:creationId xmlns:p14="http://schemas.microsoft.com/office/powerpoint/2010/main" val="7019842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b="1">
                <a:solidFill>
                  <a:srgbClr val="3F3F3F"/>
                </a:solidFill>
              </a:rPr>
              <a:t>Instructor notes:</a:t>
            </a:r>
            <a:endParaRPr lang="en-US"/>
          </a:p>
          <a:p>
            <a:pPr marL="0" marR="0" lvl="0" indent="0" algn="l" defTabSz="914400">
              <a:lnSpc>
                <a:spcPct val="100000"/>
              </a:lnSpc>
              <a:spcBef>
                <a:spcPts val="0"/>
              </a:spcBef>
              <a:spcAft>
                <a:spcPts val="0"/>
              </a:spcAft>
              <a:buClrTx/>
              <a:buSzTx/>
              <a:buFontTx/>
              <a:buNone/>
              <a:tabLst/>
              <a:defRPr/>
            </a:pPr>
            <a:r>
              <a:rPr lang="en-US" sz="1200" b="0" i="0" u="none" strike="noStrike" cap="none">
                <a:solidFill>
                  <a:srgbClr val="3F3F3F"/>
                </a:solidFill>
                <a:latin typeface="Open Sans"/>
                <a:ea typeface="Open Sans"/>
                <a:cs typeface="Open Sans"/>
                <a:sym typeface="Open Sans"/>
              </a:rPr>
              <a:t>This slide is self explanatory.</a:t>
            </a:r>
            <a:endParaRPr lang="en-US">
              <a:ea typeface="Calibri"/>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52</a:t>
            </a:fld>
            <a:endParaRPr lang="en-US"/>
          </a:p>
        </p:txBody>
      </p:sp>
    </p:spTree>
    <p:extLst>
      <p:ext uri="{BB962C8B-B14F-4D97-AF65-F5344CB8AC3E}">
        <p14:creationId xmlns:p14="http://schemas.microsoft.com/office/powerpoint/2010/main" val="209935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b="1" dirty="0">
                <a:solidFill>
                  <a:srgbClr val="D1D5DB"/>
                </a:solidFill>
                <a:ea typeface="Calibri"/>
                <a:cs typeface="Calibri"/>
              </a:rPr>
              <a:t>Instructor notes:</a:t>
            </a:r>
            <a:endParaRPr lang="en-US" b="1" dirty="0">
              <a:solidFill>
                <a:srgbClr val="D1D5DB"/>
              </a:solidFill>
            </a:endParaRPr>
          </a:p>
          <a:p>
            <a:pPr>
              <a:defRPr/>
            </a:pPr>
            <a:r>
              <a:rPr lang="en-US" dirty="0">
                <a:solidFill>
                  <a:srgbClr val="D1D5DB"/>
                </a:solidFill>
              </a:rPr>
              <a:t>The assignment operator allows you to store data in variables, making them accessible for further use in your code. </a:t>
            </a:r>
            <a:endParaRPr lang="en-US" dirty="0">
              <a:ea typeface="Calibri"/>
              <a:cs typeface="Calibri"/>
            </a:endParaRPr>
          </a:p>
          <a:p>
            <a:pPr marL="0" marR="0" lvl="0" indent="0" algn="l" defTabSz="914400">
              <a:lnSpc>
                <a:spcPct val="100000"/>
              </a:lnSpc>
              <a:spcBef>
                <a:spcPts val="0"/>
              </a:spcBef>
              <a:spcAft>
                <a:spcPts val="0"/>
              </a:spcAft>
              <a:buClrTx/>
              <a:buSzTx/>
              <a:buFontTx/>
              <a:buNone/>
              <a:tabLst/>
              <a:defRPr/>
            </a:pPr>
            <a:endParaRPr lang="en-US" sz="1200" b="0" i="0" u="none" strike="noStrike" cap="none" dirty="0">
              <a:solidFill>
                <a:srgbClr val="D1D5DB"/>
              </a:solidFill>
              <a:latin typeface="Calibri"/>
              <a:ea typeface="Calibri"/>
              <a:cs typeface="Calibri"/>
            </a:endParaRPr>
          </a:p>
          <a:p>
            <a:pPr>
              <a:defRPr/>
            </a:pPr>
            <a:endParaRPr lang="en-US" dirty="0">
              <a:solidFill>
                <a:srgbClr val="3F3F3F"/>
              </a:solidFill>
              <a:latin typeface="Open Sans"/>
              <a:ea typeface="Open Sans"/>
              <a:cs typeface="Open Sans"/>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53</a:t>
            </a:fld>
            <a:endParaRPr lang="en-US"/>
          </a:p>
        </p:txBody>
      </p:sp>
    </p:spTree>
    <p:extLst>
      <p:ext uri="{BB962C8B-B14F-4D97-AF65-F5344CB8AC3E}">
        <p14:creationId xmlns:p14="http://schemas.microsoft.com/office/powerpoint/2010/main" val="2727210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b="1" dirty="0">
                <a:solidFill>
                  <a:srgbClr val="D1D5DB"/>
                </a:solidFill>
                <a:latin typeface="Arial"/>
                <a:ea typeface="Arial"/>
                <a:cs typeface="Arial"/>
              </a:rPr>
              <a:t>Instructor notes:</a:t>
            </a:r>
            <a:endParaRPr lang="en-US" dirty="0">
              <a:solidFill>
                <a:srgbClr val="D1D5DB"/>
              </a:solidFill>
              <a:latin typeface="Arial"/>
              <a:ea typeface="Arial"/>
              <a:cs typeface="Arial"/>
              <a:sym typeface="Arial"/>
            </a:endParaRPr>
          </a:p>
          <a:p>
            <a:pPr marL="0" marR="0" lvl="0" indent="0" algn="l" defTabSz="914400">
              <a:lnSpc>
                <a:spcPct val="100000"/>
              </a:lnSpc>
              <a:spcBef>
                <a:spcPts val="0"/>
              </a:spcBef>
              <a:spcAft>
                <a:spcPts val="0"/>
              </a:spcAft>
              <a:buClrTx/>
              <a:buSzTx/>
              <a:buFontTx/>
              <a:buNone/>
              <a:tabLst/>
              <a:defRPr/>
            </a:pPr>
            <a:r>
              <a:rPr lang="en-US" b="0" i="0" dirty="0">
                <a:solidFill>
                  <a:srgbClr val="D1D5DB"/>
                </a:solidFill>
                <a:latin typeface="Arial"/>
                <a:ea typeface="Arial"/>
                <a:cs typeface="Arial"/>
                <a:sym typeface="Arial"/>
              </a:rPr>
              <a:t>Comparison operators in Python are used to compare two values and evaluate their relationship. These operators return a Boolean value (</a:t>
            </a:r>
            <a:r>
              <a:rPr lang="en-US" dirty="0"/>
              <a:t>True</a:t>
            </a:r>
            <a:r>
              <a:rPr lang="en-US" b="0" i="0" dirty="0">
                <a:solidFill>
                  <a:srgbClr val="D1D5DB"/>
                </a:solidFill>
                <a:latin typeface="Arial"/>
                <a:ea typeface="Arial"/>
                <a:cs typeface="Arial"/>
                <a:sym typeface="Arial"/>
              </a:rPr>
              <a:t> or </a:t>
            </a:r>
            <a:r>
              <a:rPr lang="en-US" dirty="0"/>
              <a:t>False</a:t>
            </a:r>
            <a:r>
              <a:rPr lang="en-US" b="0" i="0" dirty="0">
                <a:solidFill>
                  <a:srgbClr val="D1D5DB"/>
                </a:solidFill>
                <a:latin typeface="Arial"/>
                <a:ea typeface="Arial"/>
                <a:cs typeface="Arial"/>
                <a:sym typeface="Arial"/>
              </a:rPr>
              <a:t>) based on the result of the comparison.</a:t>
            </a:r>
            <a:endParaRPr lang="en-US" sz="1200" b="0" i="0" u="none" strike="noStrike" cap="none" dirty="0">
              <a:solidFill>
                <a:srgbClr val="3F3F3F"/>
              </a:solidFill>
              <a:latin typeface="Open Sans"/>
              <a:ea typeface="Open Sans"/>
              <a:cs typeface="Open Sans"/>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54</a:t>
            </a:fld>
            <a:endParaRPr lang="en-US"/>
          </a:p>
        </p:txBody>
      </p:sp>
    </p:spTree>
    <p:extLst>
      <p:ext uri="{BB962C8B-B14F-4D97-AF65-F5344CB8AC3E}">
        <p14:creationId xmlns:p14="http://schemas.microsoft.com/office/powerpoint/2010/main" val="3906878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b="1" dirty="0">
                <a:solidFill>
                  <a:srgbClr val="3F3F3F"/>
                </a:solidFill>
                <a:latin typeface="Open Sans"/>
                <a:ea typeface="Open Sans"/>
                <a:cs typeface="Open Sans"/>
              </a:rPr>
              <a:t>Instructor notes:</a:t>
            </a:r>
            <a:endParaRPr lang="en-US" dirty="0">
              <a:solidFill>
                <a:srgbClr val="3F3F3F"/>
              </a:solidFill>
              <a:latin typeface="Open Sans"/>
              <a:ea typeface="Open Sans"/>
              <a:cs typeface="Open Sans"/>
              <a:sym typeface="Open Sans"/>
            </a:endParaRPr>
          </a:p>
          <a:p>
            <a:pPr marL="0" marR="0" lvl="0" indent="0" algn="l" defTabSz="914400">
              <a:lnSpc>
                <a:spcPct val="100000"/>
              </a:lnSpc>
              <a:spcBef>
                <a:spcPts val="0"/>
              </a:spcBef>
              <a:spcAft>
                <a:spcPts val="0"/>
              </a:spcAft>
              <a:buClrTx/>
              <a:buSzTx/>
              <a:buFontTx/>
              <a:buNone/>
              <a:tabLst/>
              <a:defRPr/>
            </a:pPr>
            <a:r>
              <a:rPr lang="en-US" sz="1200" b="0" i="0" u="none" strike="noStrike" cap="none" dirty="0">
                <a:solidFill>
                  <a:srgbClr val="3F3F3F"/>
                </a:solidFill>
                <a:latin typeface="Open Sans"/>
                <a:ea typeface="Open Sans"/>
                <a:cs typeface="Open Sans"/>
                <a:sym typeface="Open Sans"/>
              </a:rPr>
              <a:t>This slide is self explanatory.</a:t>
            </a:r>
            <a:endParaRPr lang="en-US" dirty="0">
              <a:ea typeface="Calibri"/>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55</a:t>
            </a:fld>
            <a:endParaRPr lang="en-US"/>
          </a:p>
        </p:txBody>
      </p:sp>
    </p:spTree>
    <p:extLst>
      <p:ext uri="{BB962C8B-B14F-4D97-AF65-F5344CB8AC3E}">
        <p14:creationId xmlns:p14="http://schemas.microsoft.com/office/powerpoint/2010/main" val="3037690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b="1" dirty="0">
                <a:solidFill>
                  <a:srgbClr val="3F3F3F"/>
                </a:solidFill>
                <a:latin typeface="Open Sans"/>
                <a:ea typeface="Open Sans"/>
                <a:cs typeface="Open Sans"/>
              </a:rPr>
              <a:t>Instructor notes:</a:t>
            </a:r>
            <a:endParaRPr lang="en-US" dirty="0">
              <a:solidFill>
                <a:srgbClr val="3F3F3F"/>
              </a:solidFill>
              <a:latin typeface="Open Sans"/>
              <a:ea typeface="Open Sans"/>
              <a:cs typeface="Open Sans"/>
              <a:sym typeface="Open Sans"/>
            </a:endParaRPr>
          </a:p>
          <a:p>
            <a:pPr marL="0" marR="0" lvl="0" indent="0" algn="l" defTabSz="914400">
              <a:lnSpc>
                <a:spcPct val="100000"/>
              </a:lnSpc>
              <a:spcBef>
                <a:spcPts val="0"/>
              </a:spcBef>
              <a:spcAft>
                <a:spcPts val="0"/>
              </a:spcAft>
              <a:buClrTx/>
              <a:buSzTx/>
              <a:buFontTx/>
              <a:buNone/>
              <a:tabLst/>
              <a:defRPr/>
            </a:pPr>
            <a:r>
              <a:rPr lang="en-US" sz="1200" b="0" i="0" u="none" strike="noStrike" cap="none" dirty="0">
                <a:solidFill>
                  <a:srgbClr val="3F3F3F"/>
                </a:solidFill>
                <a:latin typeface="Open Sans"/>
                <a:ea typeface="Open Sans"/>
                <a:cs typeface="Open Sans"/>
                <a:sym typeface="Open Sans"/>
              </a:rPr>
              <a:t>This slide is self explanatory.</a:t>
            </a:r>
            <a:endParaRPr lang="en-US" dirty="0">
              <a:ea typeface="Calibri"/>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56</a:t>
            </a:fld>
            <a:endParaRPr lang="en-US"/>
          </a:p>
        </p:txBody>
      </p:sp>
    </p:spTree>
    <p:extLst>
      <p:ext uri="{BB962C8B-B14F-4D97-AF65-F5344CB8AC3E}">
        <p14:creationId xmlns:p14="http://schemas.microsoft.com/office/powerpoint/2010/main" val="14316002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r>
              <a:rPr lang="en-US" b="1" dirty="0">
                <a:solidFill>
                  <a:srgbClr val="D1D5DB"/>
                </a:solidFill>
                <a:latin typeface="Arial"/>
                <a:ea typeface="Arial"/>
                <a:cs typeface="Arial"/>
              </a:rPr>
              <a:t>Instructor notes:</a:t>
            </a:r>
            <a:endParaRPr lang="en-US" dirty="0">
              <a:solidFill>
                <a:srgbClr val="D1D5DB"/>
              </a:solidFill>
              <a:latin typeface="Arial"/>
              <a:ea typeface="Arial"/>
              <a:cs typeface="Arial"/>
              <a:sym typeface="Arial"/>
            </a:endParaRPr>
          </a:p>
          <a:p>
            <a:pPr marL="0" marR="0" lvl="0" indent="0" algn="l" defTabSz="914400">
              <a:lnSpc>
                <a:spcPct val="100000"/>
              </a:lnSpc>
              <a:spcBef>
                <a:spcPts val="0"/>
              </a:spcBef>
              <a:spcAft>
                <a:spcPts val="0"/>
              </a:spcAft>
              <a:buClrTx/>
              <a:buSzTx/>
              <a:buFontTx/>
              <a:buNone/>
              <a:tabLst/>
              <a:defRPr/>
            </a:pPr>
            <a:r>
              <a:rPr lang="en-US" b="0" i="0" dirty="0">
                <a:solidFill>
                  <a:srgbClr val="D1D5DB"/>
                </a:solidFill>
                <a:latin typeface="Arial"/>
                <a:ea typeface="Arial"/>
                <a:cs typeface="Arial"/>
                <a:sym typeface="Arial"/>
              </a:rPr>
              <a:t>Logical operators in Python are used to combine and manipulate conditional statements. These operators allow you to create complex conditions by combining multiple individual conditions.</a:t>
            </a:r>
            <a:endParaRPr lang="en-US" sz="1200" b="0" i="0" u="none" strike="noStrike" cap="none" dirty="0">
              <a:solidFill>
                <a:srgbClr val="3F3F3F"/>
              </a:solidFill>
              <a:latin typeface="Open Sans"/>
              <a:ea typeface="Open Sans"/>
              <a:cs typeface="Open Sans"/>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57</a:t>
            </a:fld>
            <a:endParaRPr lang="en-US"/>
          </a:p>
        </p:txBody>
      </p:sp>
    </p:spTree>
    <p:extLst>
      <p:ext uri="{BB962C8B-B14F-4D97-AF65-F5344CB8AC3E}">
        <p14:creationId xmlns:p14="http://schemas.microsoft.com/office/powerpoint/2010/main" val="5231185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88900">
              <a:lnSpc>
                <a:spcPct val="150000"/>
              </a:lnSpc>
              <a:buClr>
                <a:srgbClr val="3F3F3F"/>
              </a:buClr>
              <a:buSzPts val="1400"/>
            </a:pPr>
            <a:r>
              <a:rPr lang="en-US" b="1" dirty="0">
                <a:solidFill>
                  <a:srgbClr val="3F3F3F"/>
                </a:solidFill>
                <a:latin typeface="Open Sans"/>
                <a:ea typeface="Open Sans"/>
                <a:cs typeface="Open Sans"/>
              </a:rPr>
              <a:t>Instructor notes:</a:t>
            </a:r>
            <a:endParaRPr lang="en-US" dirty="0">
              <a:solidFill>
                <a:srgbClr val="3F3F3F"/>
              </a:solidFill>
              <a:latin typeface="Open Sans"/>
              <a:ea typeface="Open Sans"/>
              <a:cs typeface="Open Sans"/>
              <a:sym typeface="Open Sans"/>
            </a:endParaRPr>
          </a:p>
          <a:p>
            <a:pPr marL="88900" marR="0" lvl="0" indent="0" algn="l">
              <a:lnSpc>
                <a:spcPct val="150000"/>
              </a:lnSpc>
              <a:spcBef>
                <a:spcPts val="0"/>
              </a:spcBef>
              <a:spcAft>
                <a:spcPts val="0"/>
              </a:spcAft>
              <a:buSzPts val="1400"/>
              <a:buFont typeface="Open Sans"/>
              <a:buNone/>
            </a:pPr>
            <a:r>
              <a:rPr lang="en-US" sz="1200" b="0" i="0" u="none" strike="noStrike" cap="none" dirty="0">
                <a:solidFill>
                  <a:srgbClr val="3F3F3F"/>
                </a:solidFill>
                <a:latin typeface="Open Sans"/>
                <a:ea typeface="Open Sans"/>
                <a:cs typeface="Open Sans"/>
                <a:sym typeface="Open Sans"/>
              </a:rPr>
              <a:t>Miscellaneous operators in Python include identity operators and membership operators. These operators are used for more specific operations compared to arithmetic, logical, and comparison operators.</a:t>
            </a:r>
            <a:endParaRPr lang="en-US" dirty="0">
              <a:ea typeface="Calibri"/>
              <a:cs typeface="Calibri"/>
            </a:endParaRPr>
          </a:p>
          <a:p>
            <a:pPr marL="88900" marR="0" lvl="0" indent="0" algn="l" rtl="0">
              <a:lnSpc>
                <a:spcPct val="150000"/>
              </a:lnSpc>
              <a:spcBef>
                <a:spcPts val="0"/>
              </a:spcBef>
              <a:spcAft>
                <a:spcPts val="0"/>
              </a:spcAft>
              <a:buClr>
                <a:srgbClr val="3F3F3F"/>
              </a:buClr>
              <a:buSzPts val="1400"/>
              <a:buFont typeface="Open Sans"/>
              <a:buNone/>
            </a:pPr>
            <a:r>
              <a:rPr lang="en-US" sz="1200" b="0" i="0" u="none" strike="noStrike" cap="none" dirty="0">
                <a:solidFill>
                  <a:srgbClr val="3F3F3F"/>
                </a:solidFill>
                <a:latin typeface="Open Sans"/>
                <a:ea typeface="Open Sans"/>
                <a:cs typeface="Open Sans"/>
                <a:sym typeface="Open Sans"/>
              </a:rPr>
              <a:t>1. Identity Operators:</a:t>
            </a:r>
            <a:endParaRPr lang="en-US" dirty="0"/>
          </a:p>
          <a:p>
            <a:pPr marL="88900" marR="0" lvl="0" indent="0" algn="l" rtl="0">
              <a:lnSpc>
                <a:spcPct val="150000"/>
              </a:lnSpc>
              <a:spcBef>
                <a:spcPts val="0"/>
              </a:spcBef>
              <a:spcAft>
                <a:spcPts val="0"/>
              </a:spcAft>
              <a:buClr>
                <a:srgbClr val="3F3F3F"/>
              </a:buClr>
              <a:buSzPts val="1400"/>
              <a:buFont typeface="Open Sans"/>
              <a:buNone/>
            </a:pPr>
            <a:r>
              <a:rPr lang="en-US" sz="1200" b="0" i="0" u="none" strike="noStrike" cap="none" dirty="0">
                <a:solidFill>
                  <a:srgbClr val="3F3F3F"/>
                </a:solidFill>
                <a:latin typeface="Open Sans"/>
                <a:ea typeface="Open Sans"/>
                <a:cs typeface="Open Sans"/>
                <a:sym typeface="Open Sans"/>
              </a:rPr>
              <a:t>   - `is`: Checks if two operands refer to the same object.</a:t>
            </a:r>
            <a:endParaRPr lang="en-US" dirty="0"/>
          </a:p>
          <a:p>
            <a:pPr marL="88900" marR="0" lvl="0" indent="0" algn="l" rtl="0">
              <a:lnSpc>
                <a:spcPct val="150000"/>
              </a:lnSpc>
              <a:spcBef>
                <a:spcPts val="0"/>
              </a:spcBef>
              <a:spcAft>
                <a:spcPts val="0"/>
              </a:spcAft>
              <a:buClr>
                <a:srgbClr val="3F3F3F"/>
              </a:buClr>
              <a:buSzPts val="1400"/>
              <a:buFont typeface="Open Sans"/>
              <a:buNone/>
            </a:pPr>
            <a:r>
              <a:rPr lang="en-US" sz="1200" b="0" i="0" u="none" strike="noStrike" cap="none" dirty="0">
                <a:solidFill>
                  <a:srgbClr val="3F3F3F"/>
                </a:solidFill>
                <a:latin typeface="Open Sans"/>
                <a:ea typeface="Open Sans"/>
                <a:cs typeface="Open Sans"/>
                <a:sym typeface="Open Sans"/>
              </a:rPr>
              <a:t>   - `is not`: Checks if two operands do not refer to the same object.</a:t>
            </a:r>
            <a:endParaRPr lang="en-US"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58</a:t>
            </a:fld>
            <a:endParaRPr lang="en-US"/>
          </a:p>
        </p:txBody>
      </p:sp>
    </p:spTree>
    <p:extLst>
      <p:ext uri="{BB962C8B-B14F-4D97-AF65-F5344CB8AC3E}">
        <p14:creationId xmlns:p14="http://schemas.microsoft.com/office/powerpoint/2010/main" val="2540787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88900">
              <a:lnSpc>
                <a:spcPct val="150000"/>
              </a:lnSpc>
              <a:buClr>
                <a:srgbClr val="3F3F3F"/>
              </a:buClr>
              <a:buSzPts val="1400"/>
            </a:pPr>
            <a:r>
              <a:rPr lang="en-US" b="1" dirty="0">
                <a:solidFill>
                  <a:srgbClr val="3F3F3F"/>
                </a:solidFill>
                <a:latin typeface="Open Sans"/>
                <a:ea typeface="Open Sans"/>
                <a:cs typeface="Open Sans"/>
              </a:rPr>
              <a:t>Instructor notes:</a:t>
            </a:r>
            <a:endParaRPr lang="en-US" dirty="0">
              <a:solidFill>
                <a:srgbClr val="3F3F3F"/>
              </a:solidFill>
              <a:latin typeface="Open Sans"/>
              <a:ea typeface="Open Sans"/>
              <a:cs typeface="Open Sans"/>
              <a:sym typeface="Open Sans"/>
            </a:endParaRPr>
          </a:p>
          <a:p>
            <a:pPr marL="88900" marR="0" lvl="0" indent="0" algn="l">
              <a:lnSpc>
                <a:spcPct val="150000"/>
              </a:lnSpc>
              <a:spcBef>
                <a:spcPts val="0"/>
              </a:spcBef>
              <a:spcAft>
                <a:spcPts val="0"/>
              </a:spcAft>
              <a:buSzPts val="1400"/>
              <a:buFont typeface="Open Sans"/>
              <a:buNone/>
            </a:pPr>
            <a:r>
              <a:rPr lang="en-US" sz="1200" b="0" i="0" u="none" strike="noStrike" cap="none" dirty="0">
                <a:solidFill>
                  <a:srgbClr val="3F3F3F"/>
                </a:solidFill>
                <a:latin typeface="Open Sans"/>
                <a:ea typeface="Open Sans"/>
                <a:cs typeface="Open Sans"/>
                <a:sym typeface="Open Sans"/>
              </a:rPr>
              <a:t>In Python, there are two kinds of miscellaneous operators:</a:t>
            </a:r>
            <a:endParaRPr lang="en-US" dirty="0">
              <a:ea typeface="Calibri"/>
              <a:cs typeface="Calibri"/>
            </a:endParaRPr>
          </a:p>
          <a:p>
            <a:pPr marL="88900" marR="0" lvl="0" indent="0" algn="l" rtl="0">
              <a:lnSpc>
                <a:spcPct val="150000"/>
              </a:lnSpc>
              <a:spcBef>
                <a:spcPts val="0"/>
              </a:spcBef>
              <a:spcAft>
                <a:spcPts val="0"/>
              </a:spcAft>
              <a:buClr>
                <a:srgbClr val="3F3F3F"/>
              </a:buClr>
              <a:buSzPts val="1400"/>
              <a:buFont typeface="Open Sans"/>
              <a:buNone/>
            </a:pPr>
            <a:r>
              <a:rPr lang="en-US" sz="1200" b="0" i="0" u="none" strike="noStrike" cap="none" dirty="0">
                <a:solidFill>
                  <a:srgbClr val="3F3F3F"/>
                </a:solidFill>
                <a:latin typeface="Open Sans"/>
                <a:ea typeface="Open Sans"/>
                <a:cs typeface="Open Sans"/>
                <a:sym typeface="Open Sans"/>
              </a:rPr>
              <a:t>2. Membership Operators:</a:t>
            </a:r>
            <a:endParaRPr lang="en-US" dirty="0"/>
          </a:p>
          <a:p>
            <a:pPr marL="88900" marR="0" lvl="0" indent="0" algn="l" rtl="0">
              <a:lnSpc>
                <a:spcPct val="150000"/>
              </a:lnSpc>
              <a:spcBef>
                <a:spcPts val="0"/>
              </a:spcBef>
              <a:spcAft>
                <a:spcPts val="0"/>
              </a:spcAft>
              <a:buClr>
                <a:srgbClr val="3F3F3F"/>
              </a:buClr>
              <a:buSzPts val="1400"/>
              <a:buFont typeface="Open Sans"/>
              <a:buNone/>
            </a:pPr>
            <a:r>
              <a:rPr lang="en-US" sz="1200" b="0" i="0" u="none" strike="noStrike" cap="none" dirty="0">
                <a:solidFill>
                  <a:srgbClr val="3F3F3F"/>
                </a:solidFill>
                <a:latin typeface="Open Sans"/>
                <a:ea typeface="Open Sans"/>
                <a:cs typeface="Open Sans"/>
                <a:sym typeface="Open Sans"/>
              </a:rPr>
              <a:t>   - `in`: Checks if a value is present in a specified sequence or container.</a:t>
            </a:r>
            <a:endParaRPr lang="en-US" dirty="0"/>
          </a:p>
          <a:p>
            <a:pPr marL="88900" marR="0" lvl="0" indent="0" algn="l" rtl="0">
              <a:lnSpc>
                <a:spcPct val="150000"/>
              </a:lnSpc>
              <a:spcBef>
                <a:spcPts val="0"/>
              </a:spcBef>
              <a:spcAft>
                <a:spcPts val="0"/>
              </a:spcAft>
              <a:buClr>
                <a:srgbClr val="3F3F3F"/>
              </a:buClr>
              <a:buSzPts val="1400"/>
              <a:buFont typeface="Open Sans"/>
              <a:buNone/>
            </a:pPr>
            <a:r>
              <a:rPr lang="en-US" sz="1200" b="0" i="0" u="none" strike="noStrike" cap="none" dirty="0">
                <a:solidFill>
                  <a:srgbClr val="3F3F3F"/>
                </a:solidFill>
                <a:latin typeface="Open Sans"/>
                <a:ea typeface="Open Sans"/>
                <a:cs typeface="Open Sans"/>
                <a:sym typeface="Open Sans"/>
              </a:rPr>
              <a:t>   - `not in`: Checks if a value is not present in a specified sequence or container.</a:t>
            </a:r>
            <a:endParaRPr lang="en-US" dirty="0"/>
          </a:p>
          <a:p>
            <a:pPr marL="88900" marR="0" lvl="0" indent="0" algn="l" rtl="0">
              <a:lnSpc>
                <a:spcPct val="150000"/>
              </a:lnSpc>
              <a:spcBef>
                <a:spcPts val="0"/>
              </a:spcBef>
              <a:spcAft>
                <a:spcPts val="0"/>
              </a:spcAft>
              <a:buClr>
                <a:schemeClr val="dk1"/>
              </a:buClr>
              <a:buSzPts val="1400"/>
              <a:buFont typeface="Calibri"/>
              <a:buNone/>
            </a:pPr>
            <a:endParaRPr lang="en-US" sz="1200" b="0" i="0" u="none" strike="noStrike" cap="none" dirty="0">
              <a:solidFill>
                <a:srgbClr val="3F3F3F"/>
              </a:solidFill>
              <a:latin typeface="Open Sans"/>
              <a:ea typeface="Open Sans"/>
              <a:cs typeface="Open Sans"/>
              <a:sym typeface="Open Sans"/>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59</a:t>
            </a:fld>
            <a:endParaRPr lang="en-US"/>
          </a:p>
        </p:txBody>
      </p:sp>
    </p:spTree>
    <p:extLst>
      <p:ext uri="{BB962C8B-B14F-4D97-AF65-F5344CB8AC3E}">
        <p14:creationId xmlns:p14="http://schemas.microsoft.com/office/powerpoint/2010/main" val="1615670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Mode: Sync</a:t>
            </a:r>
          </a:p>
          <a:p>
            <a:r>
              <a:rPr lang="en-US" b="1"/>
              <a:t>Estimated duration: 5 minutes</a:t>
            </a:r>
            <a:endParaRPr lang="en-US" b="1">
              <a:cs typeface="Calibri"/>
            </a:endParaRPr>
          </a:p>
          <a:p>
            <a:r>
              <a:rPr lang="en-US" b="1"/>
              <a:t>Type: Instructor-led poll question</a:t>
            </a:r>
            <a:endParaRPr lang="en-US" b="1">
              <a:cs typeface="Calibri"/>
            </a:endParaRPr>
          </a:p>
          <a:p>
            <a:endParaRPr lang="en-IN" b="1">
              <a:cs typeface="Calibri" panose="020F0502020204030204"/>
            </a:endParaRPr>
          </a:p>
          <a:p>
            <a:r>
              <a:rPr lang="en-IN" b="1"/>
              <a:t>Instructor notes:</a:t>
            </a:r>
            <a:endParaRPr lang="en-IN" b="1">
              <a:cs typeface="Calibri"/>
            </a:endParaRPr>
          </a:p>
          <a:p>
            <a:pPr marL="171450" indent="-171450">
              <a:buFont typeface="Arial" panose="020B0604020202020204" pitchFamily="34" charset="0"/>
              <a:buChar char="•"/>
            </a:pPr>
            <a:r>
              <a:rPr lang="en-US">
                <a:cs typeface="Calibri"/>
              </a:rPr>
              <a:t>Conduct the poll and identify areas of misunderstanding</a:t>
            </a:r>
          </a:p>
          <a:p>
            <a:pPr marL="171450" indent="-171450">
              <a:buFont typeface="Arial" panose="020B0604020202020204" pitchFamily="34" charset="0"/>
              <a:buChar char="•"/>
            </a:pPr>
            <a:r>
              <a:rPr lang="en-US">
                <a:cs typeface="Calibri"/>
              </a:rPr>
              <a:t>Provide immediate feedback and clarify misconceptions</a:t>
            </a:r>
          </a:p>
          <a:p>
            <a:pPr marL="171450" indent="-171450">
              <a:buFont typeface="Arial" panose="020B0604020202020204" pitchFamily="34" charset="0"/>
              <a:buChar char="•"/>
            </a:pPr>
            <a:r>
              <a:rPr lang="en-US">
                <a:cs typeface="Calibri"/>
              </a:rPr>
              <a:t>Reteach unclear concepts and proceed when learners demonstrate understanding</a:t>
            </a:r>
            <a:endParaRPr lang="en-IN">
              <a:cs typeface="Calibri"/>
            </a:endParaRPr>
          </a:p>
          <a:p>
            <a:endParaRPr lang="en-IN">
              <a:cs typeface="Calibri"/>
            </a:endParaRPr>
          </a:p>
          <a:p>
            <a:r>
              <a:rPr lang="en-IN" b="1">
                <a:cs typeface="Calibri"/>
              </a:rPr>
              <a:t>Correct Answer: </a:t>
            </a:r>
            <a:r>
              <a:rPr lang="en-US"/>
              <a:t>B) is checks object identity, whereas == compares values</a:t>
            </a:r>
          </a:p>
          <a:p>
            <a:endParaRPr lang="en-IN" b="1">
              <a:cs typeface="Calibri"/>
            </a:endParaRPr>
          </a:p>
          <a:p>
            <a:pPr>
              <a:buFont typeface="Arial" panose="020B0604020202020204" pitchFamily="34" charset="0"/>
              <a:buNone/>
            </a:pPr>
            <a:r>
              <a:rPr lang="en-IN" b="1">
                <a:cs typeface="Calibri"/>
              </a:rPr>
              <a:t>Explanation: </a:t>
            </a:r>
            <a:r>
              <a:rPr lang="en-US" b="1"/>
              <a:t>==</a:t>
            </a:r>
            <a:r>
              <a:rPr lang="en-US" b="0"/>
              <a:t> checks if values are the same. </a:t>
            </a:r>
            <a:r>
              <a:rPr lang="en-US" b="1"/>
              <a:t>is</a:t>
            </a:r>
            <a:r>
              <a:rPr lang="en-US" b="0"/>
              <a:t> checks if both variables refer to the same memory location.</a:t>
            </a:r>
          </a:p>
        </p:txBody>
      </p:sp>
      <p:sp>
        <p:nvSpPr>
          <p:cNvPr id="4" name="Slide Number Placeholder 3"/>
          <p:cNvSpPr>
            <a:spLocks noGrp="1"/>
          </p:cNvSpPr>
          <p:nvPr>
            <p:ph type="sldNum" sz="quarter" idx="5"/>
          </p:nvPr>
        </p:nvSpPr>
        <p:spPr/>
        <p:txBody>
          <a:bodyPr/>
          <a:lstStyle/>
          <a:p>
            <a:fld id="{0AC900C1-7326-4B4D-9C4E-22E7230B62CC}" type="slidenum">
              <a:rPr lang="en-US" smtClean="0"/>
              <a:t>60</a:t>
            </a:fld>
            <a:endParaRPr lang="en-US"/>
          </a:p>
        </p:txBody>
      </p:sp>
    </p:spTree>
    <p:extLst>
      <p:ext uri="{BB962C8B-B14F-4D97-AF65-F5344CB8AC3E}">
        <p14:creationId xmlns:p14="http://schemas.microsoft.com/office/powerpoint/2010/main" val="134180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b="1"/>
              <a:t>Mode: Sync</a:t>
            </a:r>
            <a:endParaRPr lang="en-IN" b="1">
              <a:cs typeface="Calibri"/>
            </a:endParaRPr>
          </a:p>
          <a:p>
            <a:r>
              <a:rPr lang="en-IN" b="1"/>
              <a:t>Estimated duration: 15 to 20 mins</a:t>
            </a:r>
            <a:endParaRPr lang="en-IN" b="1">
              <a:cs typeface="Calibri"/>
            </a:endParaRPr>
          </a:p>
          <a:p>
            <a:r>
              <a:rPr lang="en-IN" b="1"/>
              <a:t>Type: Instructor-led activity</a:t>
            </a:r>
          </a:p>
          <a:p>
            <a:endParaRPr lang="en-IN" b="1">
              <a:cs typeface="Calibri" panose="020F0502020204030204"/>
            </a:endParaRPr>
          </a:p>
          <a:p>
            <a:r>
              <a:rPr lang="en-IN" b="1">
                <a:cs typeface="Calibri" panose="020F0502020204030204"/>
              </a:rPr>
              <a:t>Instructor notes:</a:t>
            </a:r>
            <a:endParaRPr lang="en-US"/>
          </a:p>
          <a:p>
            <a:pPr marL="171450" indent="-171450">
              <a:buFont typeface="Arial"/>
              <a:buChar char="•"/>
            </a:pPr>
            <a:r>
              <a:rPr lang="en-IN"/>
              <a:t>Demonstrate the tasks step-by-step.</a:t>
            </a:r>
            <a:endParaRPr lang="en-IN">
              <a:cs typeface="Calibri"/>
            </a:endParaRPr>
          </a:p>
          <a:p>
            <a:pPr marL="171450" indent="-171450">
              <a:buFont typeface="Arial"/>
              <a:buChar char="•"/>
            </a:pPr>
            <a:r>
              <a:rPr lang="en-IN"/>
              <a:t>Encourage learners to follow along with you.</a:t>
            </a:r>
            <a:endParaRPr lang="en-IN">
              <a:cs typeface="Calibri"/>
            </a:endParaRPr>
          </a:p>
          <a:p>
            <a:pPr marL="171450" indent="-171450">
              <a:buFont typeface="Arial"/>
              <a:buChar char="•"/>
            </a:pPr>
            <a:r>
              <a:rPr lang="en-IN"/>
              <a:t>Mention that participation is optional. They can try the steps later using the demo document and recorded sessions.</a:t>
            </a:r>
            <a:endParaRPr lang="en-IN">
              <a:cs typeface="Calibri"/>
            </a:endParaRPr>
          </a:p>
          <a:p>
            <a:pPr marL="171450" indent="-171450">
              <a:buFont typeface="Arial"/>
              <a:buChar char="•"/>
            </a:pPr>
            <a:r>
              <a:rPr lang="en-IN"/>
              <a:t>Inform learners that the demo document is available for download in the LMS under “Resources.”</a:t>
            </a:r>
            <a:endParaRPr lang="en-IN">
              <a:cs typeface="Calibri"/>
            </a:endParaRPr>
          </a:p>
          <a:p>
            <a:pPr marL="171450" indent="-171450">
              <a:buFont typeface="Arial"/>
              <a:buChar char="•"/>
            </a:pPr>
            <a:endParaRPr lang="en-IN">
              <a:cs typeface="Calibri"/>
            </a:endParaRPr>
          </a:p>
          <a:p>
            <a:endParaRPr lang="en-IN">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61</a:t>
            </a:fld>
            <a:endParaRPr lang="en-US"/>
          </a:p>
        </p:txBody>
      </p:sp>
    </p:spTree>
    <p:extLst>
      <p:ext uri="{BB962C8B-B14F-4D97-AF65-F5344CB8AC3E}">
        <p14:creationId xmlns:p14="http://schemas.microsoft.com/office/powerpoint/2010/main" val="2752642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t>Instructor notes:</a:t>
            </a:r>
            <a:endParaRPr lang="en-US"/>
          </a:p>
          <a:p>
            <a:r>
              <a:rPr lang="en-US"/>
              <a:t>This slide introduces the four main types of programming languages, each serving different purposes.</a:t>
            </a:r>
            <a:br>
              <a:rPr lang="en-US"/>
            </a:br>
            <a:br>
              <a:rPr lang="en-US"/>
            </a:br>
            <a:r>
              <a:rPr lang="en-IN" b="1"/>
              <a:t>Procedural Languages - </a:t>
            </a:r>
            <a:r>
              <a:rPr lang="en-US"/>
              <a:t>best suited for applications with a clear sequence of operations, such as banking systems.</a:t>
            </a:r>
            <a:endParaRPr lang="en-IN" b="1"/>
          </a:p>
          <a:p>
            <a:r>
              <a:rPr lang="en-IN" b="1"/>
              <a:t>Object-Oriented Languages - </a:t>
            </a:r>
            <a:r>
              <a:rPr lang="en-US"/>
              <a:t>widely used in modern application development, such as game engines and enterprise applications.</a:t>
            </a:r>
            <a:endParaRPr lang="en-IN" b="1"/>
          </a:p>
          <a:p>
            <a:r>
              <a:rPr lang="en-IN" b="1"/>
              <a:t>Functional Languages - </a:t>
            </a:r>
            <a:r>
              <a:rPr lang="en-US"/>
              <a:t>highly effective in handling big data processing due to its ability to handle parallel execution.</a:t>
            </a:r>
            <a:endParaRPr lang="en-IN" b="1"/>
          </a:p>
          <a:p>
            <a:r>
              <a:rPr lang="en-IN" b="1"/>
              <a:t>Scripting Languages - </a:t>
            </a:r>
            <a:r>
              <a:rPr lang="en-US"/>
              <a:t>frequently used in DevOps for automation, such as writing shell scripts for server management.</a:t>
            </a:r>
            <a:endParaRPr lang="en-IN" b="1"/>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a:p>
        </p:txBody>
      </p:sp>
    </p:spTree>
    <p:extLst>
      <p:ext uri="{BB962C8B-B14F-4D97-AF65-F5344CB8AC3E}">
        <p14:creationId xmlns:p14="http://schemas.microsoft.com/office/powerpoint/2010/main" val="23060145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Mode: Sync</a:t>
            </a:r>
            <a:endParaRPr lang="en-US" b="1">
              <a:cs typeface="Calibri"/>
            </a:endParaRPr>
          </a:p>
          <a:p>
            <a:r>
              <a:rPr lang="en-US" b="1"/>
              <a:t>Estimated duration: 20 to 30 mins</a:t>
            </a:r>
            <a:endParaRPr lang="en-US" b="1">
              <a:cs typeface="Calibri"/>
            </a:endParaRPr>
          </a:p>
          <a:p>
            <a:r>
              <a:rPr lang="en-US" b="1"/>
              <a:t>Type: Small-Group Activity/Individual activity</a:t>
            </a:r>
            <a:endParaRPr lang="en-US" b="1">
              <a:ea typeface="Calibri" panose="020F0502020204030204"/>
              <a:cs typeface="Calibri"/>
            </a:endParaRPr>
          </a:p>
          <a:p>
            <a:endParaRPr lang="en-US" b="1">
              <a:ea typeface="Calibri" panose="020F0502020204030204"/>
              <a:cs typeface="Calibri"/>
            </a:endParaRPr>
          </a:p>
          <a:p>
            <a:r>
              <a:rPr lang="en-US" b="1"/>
              <a:t>Instructor Note: </a:t>
            </a:r>
            <a:endParaRPr lang="en-US"/>
          </a:p>
          <a:p>
            <a:r>
              <a:rPr lang="en-US"/>
              <a:t>Instruct the learners to download the guided practice from the LMS present under the reference material and complete the exercise.</a:t>
            </a:r>
            <a:endParaRPr lang="en-US">
              <a:ea typeface="Calibri"/>
              <a:cs typeface="Calibri"/>
            </a:endParaRPr>
          </a:p>
          <a:p>
            <a:r>
              <a:rPr lang="en-US"/>
              <a:t>Facilitate the guided practice exercise. </a:t>
            </a:r>
            <a:endParaRPr lang="en-US">
              <a:ea typeface="Calibri"/>
              <a:cs typeface="Calibri"/>
            </a:endParaRPr>
          </a:p>
          <a:p>
            <a:r>
              <a:rPr lang="en-US"/>
              <a:t>Monitor breakout rooms. (in case of group work)</a:t>
            </a:r>
            <a:endParaRPr lang="en-US">
              <a:ea typeface="Calibri"/>
              <a:cs typeface="Calibri"/>
            </a:endParaRPr>
          </a:p>
          <a:p>
            <a:r>
              <a:rPr lang="en-US"/>
              <a:t>Outside of Bootcamps, this activity is an individual exercise, with the instructor assisting learners in completing it independently in the live class.</a:t>
            </a:r>
            <a:endParaRPr lang="en-US">
              <a:ea typeface="Calibri"/>
              <a:cs typeface="Calibri"/>
            </a:endParaRPr>
          </a:p>
          <a:p>
            <a:endParaRPr lang="en-US" b="1">
              <a:ea typeface="Calibri" panose="020F0502020204030204"/>
              <a:cs typeface="Calibri"/>
            </a:endParaRPr>
          </a:p>
          <a:p>
            <a:endParaRPr lang="en-US">
              <a:ea typeface="Calibri" panose="020F0502020204030204"/>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62</a:t>
            </a:fld>
            <a:endParaRPr lang="en-US"/>
          </a:p>
        </p:txBody>
      </p:sp>
    </p:spTree>
    <p:extLst>
      <p:ext uri="{BB962C8B-B14F-4D97-AF65-F5344CB8AC3E}">
        <p14:creationId xmlns:p14="http://schemas.microsoft.com/office/powerpoint/2010/main" val="3706156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b="1"/>
              <a:t>Mode: Sync</a:t>
            </a:r>
            <a:endParaRPr lang="en-IN" b="1">
              <a:cs typeface="Calibri"/>
            </a:endParaRPr>
          </a:p>
          <a:p>
            <a:r>
              <a:rPr lang="en-IN" b="1"/>
              <a:t>Estimated duration: 5 mins</a:t>
            </a:r>
            <a:endParaRPr lang="en-IN" b="1">
              <a:cs typeface="Calibri"/>
            </a:endParaRPr>
          </a:p>
          <a:p>
            <a:r>
              <a:rPr lang="en-IN" b="1"/>
              <a:t>Type: Instructor-led activity</a:t>
            </a:r>
          </a:p>
          <a:p>
            <a:endParaRPr lang="en-IN" b="1"/>
          </a:p>
          <a:p>
            <a:r>
              <a:rPr lang="en-IN" b="1"/>
              <a:t>Instructor notes:</a:t>
            </a:r>
          </a:p>
          <a:p>
            <a:pPr marL="171450" indent="-171450">
              <a:buFont typeface="Arial" panose="020B0604020202020204" pitchFamily="34" charset="0"/>
              <a:buChar char="•"/>
            </a:pPr>
            <a:r>
              <a:rPr lang="en-US" b="0"/>
              <a:t>Provide a summary of the key topics covered to reinforce understanding</a:t>
            </a:r>
          </a:p>
          <a:p>
            <a:pPr marL="171450" indent="-171450">
              <a:buFont typeface="Arial" panose="020B0604020202020204" pitchFamily="34" charset="0"/>
              <a:buChar char="•"/>
            </a:pPr>
            <a:r>
              <a:rPr lang="en-US"/>
              <a:t>Highlight how the lesson’s learning objectives were achieved</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63</a:t>
            </a:fld>
            <a:endParaRPr lang="en-US"/>
          </a:p>
        </p:txBody>
      </p:sp>
    </p:spTree>
    <p:extLst>
      <p:ext uri="{BB962C8B-B14F-4D97-AF65-F5344CB8AC3E}">
        <p14:creationId xmlns:p14="http://schemas.microsoft.com/office/powerpoint/2010/main" val="939418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Mode: Sync</a:t>
            </a:r>
            <a:endParaRPr lang="en-US" b="1">
              <a:cs typeface="Calibri"/>
            </a:endParaRPr>
          </a:p>
          <a:p>
            <a:r>
              <a:rPr lang="en-US" b="1"/>
              <a:t>Estimated duration: 5 to 10 mins</a:t>
            </a:r>
            <a:endParaRPr lang="en-US" b="1">
              <a:cs typeface="Calibri"/>
            </a:endParaRPr>
          </a:p>
          <a:p>
            <a:r>
              <a:rPr lang="en-US" b="1"/>
              <a:t>Type: Whole-Group Activity</a:t>
            </a:r>
            <a:endParaRPr lang="en-US" b="1">
              <a:cs typeface="Calibri"/>
            </a:endParaRPr>
          </a:p>
          <a:p>
            <a:endParaRPr lang="en-IN"/>
          </a:p>
          <a:p>
            <a:r>
              <a:rPr lang="en-IN" b="1"/>
              <a:t>Instructor notes:</a:t>
            </a:r>
          </a:p>
          <a:p>
            <a:pPr marL="171450" indent="-171450">
              <a:buFont typeface="Arial" panose="020B0604020202020204" pitchFamily="34" charset="0"/>
              <a:buChar char="•"/>
            </a:pPr>
            <a:r>
              <a:rPr lang="en-US"/>
              <a:t>Invite learners to ask questions to clarify doubts</a:t>
            </a:r>
          </a:p>
          <a:p>
            <a:pPr marL="171450" indent="-171450">
              <a:buFont typeface="Arial" panose="020B0604020202020204" pitchFamily="34" charset="0"/>
              <a:buChar char="•"/>
            </a:pPr>
            <a:r>
              <a:rPr lang="en-US"/>
              <a:t>Address misconceptions and reinforce key concepts</a:t>
            </a:r>
          </a:p>
          <a:p>
            <a:pPr marL="171450" indent="-171450">
              <a:buFont typeface="Arial" panose="020B0604020202020204" pitchFamily="34" charset="0"/>
              <a:buChar char="•"/>
            </a:pPr>
            <a:r>
              <a:rPr lang="en-US"/>
              <a:t>Wrap up by summarizing key takeaways and next steps</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64</a:t>
            </a:fld>
            <a:endParaRPr lang="en-US"/>
          </a:p>
        </p:txBody>
      </p:sp>
    </p:spTree>
    <p:extLst>
      <p:ext uri="{BB962C8B-B14F-4D97-AF65-F5344CB8AC3E}">
        <p14:creationId xmlns:p14="http://schemas.microsoft.com/office/powerpoint/2010/main" val="340820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t>Instructor notes:</a:t>
            </a:r>
            <a:endParaRPr lang="en-US"/>
          </a:p>
          <a:p>
            <a:r>
              <a:rPr lang="en-US"/>
              <a:t>Program flow represents the logical sequence in which instructions are executed in a program. It ensures that inputs are processed correctly to generate meaningful outputs. </a:t>
            </a:r>
          </a:p>
          <a:p>
            <a:r>
              <a:rPr lang="en-US"/>
              <a:t>Understanding program flow helps in designing </a:t>
            </a:r>
            <a:r>
              <a:rPr lang="en-US" b="1"/>
              <a:t>efficient algorithms</a:t>
            </a:r>
            <a:r>
              <a:rPr lang="en-US"/>
              <a:t>. Every program follows a structured </a:t>
            </a:r>
            <a:r>
              <a:rPr lang="en-US" b="1"/>
              <a:t>input → processing → output</a:t>
            </a:r>
            <a:r>
              <a:rPr lang="en-US"/>
              <a:t> model.</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a:p>
        </p:txBody>
      </p:sp>
    </p:spTree>
    <p:extLst>
      <p:ext uri="{BB962C8B-B14F-4D97-AF65-F5344CB8AC3E}">
        <p14:creationId xmlns:p14="http://schemas.microsoft.com/office/powerpoint/2010/main" val="1763582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a:t>Instructor notes:</a:t>
            </a:r>
            <a:endParaRPr lang="en-US"/>
          </a:p>
          <a:p>
            <a:r>
              <a:rPr lang="en-US"/>
              <a:t>Writing efficient and maintainable code is crucial for any programming project. Following fundamental </a:t>
            </a:r>
            <a:r>
              <a:rPr lang="en-US" b="1"/>
              <a:t>principles</a:t>
            </a:r>
            <a:r>
              <a:rPr lang="en-US"/>
              <a:t> ensures that code is structured, reusable, and easy to debug. These principles help in improving software quality and reducing complexity.</a:t>
            </a:r>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a:p>
        </p:txBody>
      </p:sp>
    </p:spTree>
    <p:extLst>
      <p:ext uri="{BB962C8B-B14F-4D97-AF65-F5344CB8AC3E}">
        <p14:creationId xmlns:p14="http://schemas.microsoft.com/office/powerpoint/2010/main" val="574225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t>Mode: Sync</a:t>
            </a:r>
          </a:p>
          <a:p>
            <a:r>
              <a:rPr lang="en-US" b="1"/>
              <a:t>Estimated duration: 5 minutes</a:t>
            </a:r>
            <a:endParaRPr lang="en-US" b="1">
              <a:cs typeface="Calibri"/>
            </a:endParaRPr>
          </a:p>
          <a:p>
            <a:r>
              <a:rPr lang="en-US" b="1"/>
              <a:t>Type: Instructor-led poll question</a:t>
            </a:r>
            <a:endParaRPr lang="en-US" b="1">
              <a:cs typeface="Calibri"/>
            </a:endParaRPr>
          </a:p>
          <a:p>
            <a:endParaRPr lang="en-IN" b="1">
              <a:cs typeface="Calibri" panose="020F0502020204030204"/>
            </a:endParaRPr>
          </a:p>
          <a:p>
            <a:r>
              <a:rPr lang="en-IN" b="1"/>
              <a:t>Instructor notes:</a:t>
            </a:r>
            <a:endParaRPr lang="en-IN" b="1">
              <a:cs typeface="Calibri"/>
            </a:endParaRPr>
          </a:p>
          <a:p>
            <a:pPr marL="171450" indent="-171450">
              <a:buFont typeface="Arial" panose="020B0604020202020204" pitchFamily="34" charset="0"/>
              <a:buChar char="•"/>
            </a:pPr>
            <a:r>
              <a:rPr lang="en-US">
                <a:cs typeface="Calibri"/>
              </a:rPr>
              <a:t>Conduct the poll and identify areas of misunderstanding</a:t>
            </a:r>
          </a:p>
          <a:p>
            <a:pPr marL="171450" indent="-171450">
              <a:buFont typeface="Arial" panose="020B0604020202020204" pitchFamily="34" charset="0"/>
              <a:buChar char="•"/>
            </a:pPr>
            <a:r>
              <a:rPr lang="en-US">
                <a:cs typeface="Calibri"/>
              </a:rPr>
              <a:t>Provide immediate feedback and clarify misconceptions</a:t>
            </a:r>
          </a:p>
          <a:p>
            <a:pPr marL="171450" indent="-171450">
              <a:buFont typeface="Arial" panose="020B0604020202020204" pitchFamily="34" charset="0"/>
              <a:buChar char="•"/>
            </a:pPr>
            <a:r>
              <a:rPr lang="en-US">
                <a:cs typeface="Calibri"/>
              </a:rPr>
              <a:t>Reteach unclear concepts and proceed when learners demonstrate understanding</a:t>
            </a:r>
            <a:endParaRPr lang="en-IN">
              <a:cs typeface="Calibri"/>
            </a:endParaRPr>
          </a:p>
          <a:p>
            <a:endParaRPr lang="en-IN">
              <a:cs typeface="Calibri"/>
            </a:endParaRPr>
          </a:p>
          <a:p>
            <a:r>
              <a:rPr lang="en-IN" b="1">
                <a:cs typeface="Calibri"/>
              </a:rPr>
              <a:t>Correct Answer: </a:t>
            </a:r>
            <a:r>
              <a:rPr lang="en-US"/>
              <a:t>C) They execute code line by line at runtime</a:t>
            </a:r>
          </a:p>
          <a:p>
            <a:endParaRPr lang="en-IN" b="1">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1">
                <a:cs typeface="Calibri"/>
              </a:rPr>
              <a:t>Explanation: </a:t>
            </a:r>
            <a:r>
              <a:rPr lang="en-US"/>
              <a:t>Interpreted languages process code </a:t>
            </a:r>
            <a:r>
              <a:rPr lang="en-US" b="1"/>
              <a:t>line by line</a:t>
            </a:r>
            <a:r>
              <a:rPr lang="en-US"/>
              <a:t> during execution rather than being compiled into machine code beforehand. This means that each line of code is </a:t>
            </a:r>
            <a:r>
              <a:rPr lang="en-US" b="1"/>
              <a:t>translated and executed immediately</a:t>
            </a:r>
            <a:r>
              <a:rPr lang="en-US"/>
              <a:t>, making debugging easier but often resulting in slower performance compared to compiled languages.</a:t>
            </a:r>
            <a:endParaRPr lang="en-IN" b="1">
              <a:ea typeface="Calibri"/>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a:p>
        </p:txBody>
      </p:sp>
    </p:spTree>
    <p:extLst>
      <p:ext uri="{BB962C8B-B14F-4D97-AF65-F5344CB8AC3E}">
        <p14:creationId xmlns:p14="http://schemas.microsoft.com/office/powerpoint/2010/main" val="9018084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25.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21.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slideMaster" Target="../slideMasters/slideMaster1.xml"/><Relationship Id="rId1" Type="http://schemas.openxmlformats.org/officeDocument/2006/relationships/tags" Target="../tags/tag2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_Name">
    <p:spTree>
      <p:nvGrpSpPr>
        <p:cNvPr id="1" name=""/>
        <p:cNvGrpSpPr/>
        <p:nvPr/>
      </p:nvGrpSpPr>
      <p:grpSpPr>
        <a:xfrm>
          <a:off x="0" y="0"/>
          <a:ext cx="0" cy="0"/>
          <a:chOff x="0" y="0"/>
          <a:chExt cx="0" cy="0"/>
        </a:xfrm>
      </p:grpSpPr>
      <p:pic>
        <p:nvPicPr>
          <p:cNvPr id="3" name="Picture 2" descr="A person standing next to a computer&#10;&#10;Description automatically generated">
            <a:extLst>
              <a:ext uri="{FF2B5EF4-FFF2-40B4-BE49-F238E27FC236}">
                <a16:creationId xmlns:a16="http://schemas.microsoft.com/office/drawing/2014/main" id="{D7E5C575-8255-8250-7D4D-2BD5FDAA98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6256000" cy="9144000"/>
          </a:xfrm>
          <a:prstGeom prst="rect">
            <a:avLst/>
          </a:prstGeom>
        </p:spPr>
      </p:pic>
      <p:sp>
        <p:nvSpPr>
          <p:cNvPr id="12" name="Google Shape;24;p23">
            <a:extLst>
              <a:ext uri="{FF2B5EF4-FFF2-40B4-BE49-F238E27FC236}">
                <a16:creationId xmlns:a16="http://schemas.microsoft.com/office/drawing/2014/main" id="{83442771-4945-4956-FDAB-A1D7685C7D38}"/>
              </a:ext>
            </a:extLst>
          </p:cNvPr>
          <p:cNvSpPr txBox="1">
            <a:spLocks noGrp="1"/>
          </p:cNvSpPr>
          <p:nvPr>
            <p:ph type="body" idx="10" hasCustomPrompt="1"/>
          </p:nvPr>
        </p:nvSpPr>
        <p:spPr>
          <a:xfrm>
            <a:off x="653387" y="4114801"/>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1" lvl="1" indent="-381001" algn="l">
              <a:lnSpc>
                <a:spcPct val="90000"/>
              </a:lnSpc>
              <a:spcBef>
                <a:spcPts val="500"/>
              </a:spcBef>
              <a:spcAft>
                <a:spcPts val="0"/>
              </a:spcAft>
              <a:buSzPts val="2400"/>
              <a:buChar char="•"/>
              <a:defRPr/>
            </a:lvl2pPr>
            <a:lvl3pPr marL="1371601" lvl="2" indent="-355601" algn="l">
              <a:lnSpc>
                <a:spcPct val="90000"/>
              </a:lnSpc>
              <a:spcBef>
                <a:spcPts val="500"/>
              </a:spcBef>
              <a:spcAft>
                <a:spcPts val="0"/>
              </a:spcAft>
              <a:buSzPts val="2000"/>
              <a:buChar char="•"/>
              <a:defRPr/>
            </a:lvl3pPr>
            <a:lvl4pPr marL="1828801" lvl="3" indent="-342900" algn="l">
              <a:lnSpc>
                <a:spcPct val="90000"/>
              </a:lnSpc>
              <a:spcBef>
                <a:spcPts val="500"/>
              </a:spcBef>
              <a:spcAft>
                <a:spcPts val="0"/>
              </a:spcAft>
              <a:buSzPts val="1800"/>
              <a:buChar char="•"/>
              <a:defRPr/>
            </a:lvl4pPr>
            <a:lvl5pPr marL="2286002" lvl="4" indent="-342900" algn="l">
              <a:lnSpc>
                <a:spcPct val="90000"/>
              </a:lnSpc>
              <a:spcBef>
                <a:spcPts val="500"/>
              </a:spcBef>
              <a:spcAft>
                <a:spcPts val="0"/>
              </a:spcAft>
              <a:buSzPts val="1800"/>
              <a:buChar char="•"/>
              <a:defRPr/>
            </a:lvl5pPr>
            <a:lvl6pPr marL="2743203" lvl="5" indent="-342900" algn="l">
              <a:lnSpc>
                <a:spcPct val="90000"/>
              </a:lnSpc>
              <a:spcBef>
                <a:spcPts val="500"/>
              </a:spcBef>
              <a:spcAft>
                <a:spcPts val="0"/>
              </a:spcAft>
              <a:buSzPts val="1800"/>
              <a:buChar char="•"/>
              <a:defRPr/>
            </a:lvl6pPr>
            <a:lvl7pPr marL="3200403" lvl="6" indent="-342900" algn="l">
              <a:lnSpc>
                <a:spcPct val="90000"/>
              </a:lnSpc>
              <a:spcBef>
                <a:spcPts val="500"/>
              </a:spcBef>
              <a:spcAft>
                <a:spcPts val="0"/>
              </a:spcAft>
              <a:buSzPts val="1800"/>
              <a:buChar char="•"/>
              <a:defRPr/>
            </a:lvl7pPr>
            <a:lvl8pPr marL="3657603" lvl="7" indent="-342900" algn="l">
              <a:lnSpc>
                <a:spcPct val="90000"/>
              </a:lnSpc>
              <a:spcBef>
                <a:spcPts val="500"/>
              </a:spcBef>
              <a:spcAft>
                <a:spcPts val="0"/>
              </a:spcAft>
              <a:buSzPts val="1800"/>
              <a:buChar char="•"/>
              <a:defRPr/>
            </a:lvl8pPr>
            <a:lvl9pPr marL="4114803" lvl="8" indent="-342900" algn="l">
              <a:lnSpc>
                <a:spcPct val="90000"/>
              </a:lnSpc>
              <a:spcBef>
                <a:spcPts val="500"/>
              </a:spcBef>
              <a:spcAft>
                <a:spcPts val="0"/>
              </a:spcAft>
              <a:buSzPts val="1800"/>
              <a:buChar char="•"/>
              <a:defRPr/>
            </a:lvl9pPr>
          </a:lstStyle>
          <a:p>
            <a:r>
              <a:t>Course Name</a:t>
            </a:r>
          </a:p>
        </p:txBody>
      </p:sp>
    </p:spTree>
    <p:custDataLst>
      <p:tags r:id="rId1"/>
    </p:custDataLst>
    <p:extLst>
      <p:ext uri="{BB962C8B-B14F-4D97-AF65-F5344CB8AC3E}">
        <p14:creationId xmlns:p14="http://schemas.microsoft.com/office/powerpoint/2010/main" val="394927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6" name="Picture 15" descr="A blue and white rectangle&#10;&#10;Description automatically generated">
            <a:extLst>
              <a:ext uri="{FF2B5EF4-FFF2-40B4-BE49-F238E27FC236}">
                <a16:creationId xmlns:a16="http://schemas.microsoft.com/office/drawing/2014/main" id="{271101BE-A7F2-AABA-FC29-01CF337C5E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6256000" cy="9144000"/>
          </a:xfrm>
          <a:prstGeom prst="rect">
            <a:avLst/>
          </a:prstGeom>
        </p:spPr>
      </p:pic>
      <p:pic>
        <p:nvPicPr>
          <p:cNvPr id="10" name="Picture 9" descr="A black background with a black square&#10;&#10;Description automatically generated with medium confidence" hidden="1">
            <a:extLst>
              <a:ext uri="{FF2B5EF4-FFF2-40B4-BE49-F238E27FC236}">
                <a16:creationId xmlns:a16="http://schemas.microsoft.com/office/drawing/2014/main" id="{60F45679-3144-D86F-4394-569360CC162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49"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2668320" y="349072"/>
            <a:ext cx="9636393"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8" y="2370300"/>
            <a:ext cx="13696998"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4" y="420004"/>
            <a:ext cx="1659196"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Activity:</a:t>
            </a:r>
            <a:endParaRPr lang="en-US" sz="1400" b="0" i="0" u="none" strike="noStrike" cap="none">
              <a:solidFill>
                <a:schemeClr val="bg1"/>
              </a:solidFill>
              <a:latin typeface="Arial"/>
              <a:ea typeface="Arial"/>
              <a:cs typeface="Arial"/>
              <a:sym typeface="Arial"/>
            </a:endParaRP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1" y="1793877"/>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1" y="1791496"/>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1"/>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pic>
        <p:nvPicPr>
          <p:cNvPr id="3" name="Picture 2">
            <a:extLst>
              <a:ext uri="{FF2B5EF4-FFF2-40B4-BE49-F238E27FC236}">
                <a16:creationId xmlns:a16="http://schemas.microsoft.com/office/drawing/2014/main" id="{96F74C58-C4AA-794B-C34A-4F643337659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2364994" y="24176"/>
            <a:ext cx="2089195" cy="1594332"/>
          </a:xfrm>
          <a:prstGeom prst="rect">
            <a:avLst/>
          </a:prstGeom>
        </p:spPr>
      </p:pic>
    </p:spTree>
    <p:custDataLst>
      <p:tags r:id="rId1"/>
    </p:custDataLst>
    <p:extLst>
      <p:ext uri="{BB962C8B-B14F-4D97-AF65-F5344CB8AC3E}">
        <p14:creationId xmlns:p14="http://schemas.microsoft.com/office/powerpoint/2010/main" val="2561900750"/>
      </p:ext>
    </p:extLst>
  </p:cSld>
  <p:clrMapOvr>
    <a:masterClrMapping/>
  </p:clrMapOvr>
  <p:extLst>
    <p:ext uri="{DCECCB84-F9BA-43D5-87BE-67443E8EF086}">
      <p15:sldGuideLst xmlns:p15="http://schemas.microsoft.com/office/powerpoint/2012/main">
        <p15:guide id="1" pos="7751" userDrawn="1">
          <p15:clr>
            <a:srgbClr val="FBAE40"/>
          </p15:clr>
        </p15:guide>
        <p15:guide id="2" orient="horz"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uided_Practice">
    <p:spTree>
      <p:nvGrpSpPr>
        <p:cNvPr id="1" name=""/>
        <p:cNvGrpSpPr/>
        <p:nvPr/>
      </p:nvGrpSpPr>
      <p:grpSpPr>
        <a:xfrm>
          <a:off x="0" y="0"/>
          <a:ext cx="0" cy="0"/>
          <a:chOff x="0" y="0"/>
          <a:chExt cx="0" cy="0"/>
        </a:xfrm>
      </p:grpSpPr>
      <p:pic>
        <p:nvPicPr>
          <p:cNvPr id="7" name="Picture 6" descr="A blue and white rectangle&#10;&#10;Description automatically generated">
            <a:extLst>
              <a:ext uri="{FF2B5EF4-FFF2-40B4-BE49-F238E27FC236}">
                <a16:creationId xmlns:a16="http://schemas.microsoft.com/office/drawing/2014/main" id="{D4D6A449-91F7-4805-2501-BF4A19AB2DE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6256000" cy="9144000"/>
          </a:xfrm>
          <a:prstGeom prst="rect">
            <a:avLst/>
          </a:prstGeom>
        </p:spPr>
      </p:pic>
      <p:sp>
        <p:nvSpPr>
          <p:cNvPr id="9" name="Google Shape;149;p35">
            <a:extLst>
              <a:ext uri="{FF2B5EF4-FFF2-40B4-BE49-F238E27FC236}">
                <a16:creationId xmlns:a16="http://schemas.microsoft.com/office/drawing/2014/main" id="{CEBFE6AA-C67E-8E72-AFC3-1F75E7ECD757}"/>
              </a:ext>
            </a:extLst>
          </p:cNvPr>
          <p:cNvSpPr txBox="1">
            <a:spLocks noGrp="1"/>
          </p:cNvSpPr>
          <p:nvPr>
            <p:ph type="title" hasCustomPrompt="1"/>
          </p:nvPr>
        </p:nvSpPr>
        <p:spPr>
          <a:xfrm>
            <a:off x="4105230" y="349072"/>
            <a:ext cx="7907699"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12" name="Google Shape;60;p31">
            <a:extLst>
              <a:ext uri="{FF2B5EF4-FFF2-40B4-BE49-F238E27FC236}">
                <a16:creationId xmlns:a16="http://schemas.microsoft.com/office/drawing/2014/main" id="{AF990F94-FBCF-E8C6-9A07-7C6FF173A399}"/>
              </a:ext>
            </a:extLst>
          </p:cNvPr>
          <p:cNvSpPr>
            <a:spLocks/>
          </p:cNvSpPr>
          <p:nvPr userDrawn="1"/>
        </p:nvSpPr>
        <p:spPr>
          <a:xfrm>
            <a:off x="1113035" y="420004"/>
            <a:ext cx="3096110" cy="523180"/>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3F3F3F"/>
              </a:buClr>
              <a:buSzPts val="2200"/>
              <a:buFont typeface="Arial"/>
              <a:buNone/>
              <a:tabLst/>
              <a:defRPr/>
            </a:pPr>
            <a:r>
              <a:rPr lang="en-US" sz="2800" b="1" i="0" u="none" strike="noStrike" cap="none">
                <a:solidFill>
                  <a:schemeClr val="bg1"/>
                </a:solidFill>
                <a:latin typeface="Open Sans"/>
                <a:ea typeface="Open Sans"/>
                <a:cs typeface="Open Sans"/>
                <a:sym typeface="Open Sans"/>
              </a:rPr>
              <a:t>Guided Practice: </a:t>
            </a:r>
            <a:endParaRPr lang="en-US" sz="1400" b="0" i="0" u="none" strike="noStrike" cap="none">
              <a:solidFill>
                <a:schemeClr val="bg1"/>
              </a:solidFill>
              <a:latin typeface="Arial"/>
              <a:ea typeface="Arial"/>
              <a:cs typeface="Arial"/>
              <a:sym typeface="Arial"/>
            </a:endParaRPr>
          </a:p>
        </p:txBody>
      </p:sp>
      <p:sp>
        <p:nvSpPr>
          <p:cNvPr id="13" name="Text Placeholder 7">
            <a:extLst>
              <a:ext uri="{FF2B5EF4-FFF2-40B4-BE49-F238E27FC236}">
                <a16:creationId xmlns:a16="http://schemas.microsoft.com/office/drawing/2014/main" id="{CF9015BC-4487-CF55-9804-59F17D8E530F}"/>
              </a:ext>
            </a:extLst>
          </p:cNvPr>
          <p:cNvSpPr txBox="1"/>
          <p:nvPr userDrawn="1"/>
        </p:nvSpPr>
        <p:spPr>
          <a:xfrm>
            <a:off x="12012931" y="1793877"/>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Duration:</a:t>
            </a:r>
          </a:p>
        </p:txBody>
      </p:sp>
      <p:sp>
        <p:nvSpPr>
          <p:cNvPr id="14" name="Text Placeholder 7">
            <a:extLst>
              <a:ext uri="{FF2B5EF4-FFF2-40B4-BE49-F238E27FC236}">
                <a16:creationId xmlns:a16="http://schemas.microsoft.com/office/drawing/2014/main" id="{80108B44-D6CC-88CB-CBF7-400A9DE03CFC}"/>
              </a:ext>
            </a:extLst>
          </p:cNvPr>
          <p:cNvSpPr txBox="1"/>
          <p:nvPr userDrawn="1"/>
        </p:nvSpPr>
        <p:spPr>
          <a:xfrm>
            <a:off x="13803631" y="1791496"/>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minutes</a:t>
            </a:r>
          </a:p>
        </p:txBody>
      </p:sp>
      <p:sp>
        <p:nvSpPr>
          <p:cNvPr id="18" name="Text Placeholder 6">
            <a:extLst>
              <a:ext uri="{FF2B5EF4-FFF2-40B4-BE49-F238E27FC236}">
                <a16:creationId xmlns:a16="http://schemas.microsoft.com/office/drawing/2014/main" id="{A74BD678-4DE5-0372-CE4C-DF32DC68192F}"/>
              </a:ext>
            </a:extLst>
          </p:cNvPr>
          <p:cNvSpPr>
            <a:spLocks noGrp="1"/>
          </p:cNvSpPr>
          <p:nvPr>
            <p:ph type="body" sz="quarter" idx="14" hasCustomPrompt="1"/>
          </p:nvPr>
        </p:nvSpPr>
        <p:spPr>
          <a:xfrm>
            <a:off x="13416914" y="1793561"/>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pic>
        <p:nvPicPr>
          <p:cNvPr id="19" name="Graphic 18">
            <a:extLst>
              <a:ext uri="{FF2B5EF4-FFF2-40B4-BE49-F238E27FC236}">
                <a16:creationId xmlns:a16="http://schemas.microsoft.com/office/drawing/2014/main" id="{30BE07E9-CE52-D80F-4506-56FE4344CCE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143668" y="361348"/>
            <a:ext cx="2799674" cy="1218952"/>
          </a:xfrm>
          <a:prstGeom prst="rect">
            <a:avLst/>
          </a:prstGeom>
        </p:spPr>
      </p:pic>
      <p:sp>
        <p:nvSpPr>
          <p:cNvPr id="2" name="Text Placeholder 6">
            <a:extLst>
              <a:ext uri="{FF2B5EF4-FFF2-40B4-BE49-F238E27FC236}">
                <a16:creationId xmlns:a16="http://schemas.microsoft.com/office/drawing/2014/main" id="{091F6E49-9960-B98D-D410-39374F0298E3}"/>
              </a:ext>
            </a:extLst>
          </p:cNvPr>
          <p:cNvSpPr>
            <a:spLocks noGrp="1"/>
          </p:cNvSpPr>
          <p:nvPr>
            <p:ph type="body" sz="quarter" idx="12"/>
          </p:nvPr>
        </p:nvSpPr>
        <p:spPr>
          <a:xfrm>
            <a:off x="1291858" y="2370300"/>
            <a:ext cx="13696998"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Text Placeholder 7">
            <a:extLst>
              <a:ext uri="{FF2B5EF4-FFF2-40B4-BE49-F238E27FC236}">
                <a16:creationId xmlns:a16="http://schemas.microsoft.com/office/drawing/2014/main" id="{2924CEBE-1A18-3585-125E-F1C896FE97C8}"/>
              </a:ext>
            </a:extLst>
          </p:cNvPr>
          <p:cNvSpPr txBox="1"/>
          <p:nvPr userDrawn="1"/>
        </p:nvSpPr>
        <p:spPr>
          <a:xfrm>
            <a:off x="1291858" y="1790703"/>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Overview</a:t>
            </a:r>
          </a:p>
        </p:txBody>
      </p:sp>
    </p:spTree>
    <p:custDataLst>
      <p:tags r:id="rId1"/>
    </p:custDataLst>
    <p:extLst>
      <p:ext uri="{BB962C8B-B14F-4D97-AF65-F5344CB8AC3E}">
        <p14:creationId xmlns:p14="http://schemas.microsoft.com/office/powerpoint/2010/main" val="308479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reserve="1" userDrawn="1">
  <p:cSld name="Key_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7"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7"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8">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8">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1" y="269818"/>
            <a:ext cx="4819800" cy="539000"/>
          </a:xfrm>
          <a:prstGeom prst="rect">
            <a:avLst/>
          </a:prstGeom>
          <a:noFill/>
          <a:ln>
            <a:noFill/>
          </a:ln>
        </p:spPr>
        <p:txBody>
          <a:bodyPr spcFirstLastPara="1" wrap="square" lIns="91425" tIns="45700" rIns="91425" bIns="45700" anchor="t" anchorCtr="0">
            <a:spAutoFit/>
          </a:bodyPr>
          <a:lstStyle/>
          <a:p>
            <a:pPr marL="228601"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9"/>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158503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ase_Study">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B0DC7B1-C2BE-1B9F-DFB4-458A1EC951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10" name="Picture 9" descr="A black background with a black square&#10;&#10;Description automatically generated with medium confidence" hidden="1">
            <a:extLst>
              <a:ext uri="{FF2B5EF4-FFF2-40B4-BE49-F238E27FC236}">
                <a16:creationId xmlns:a16="http://schemas.microsoft.com/office/drawing/2014/main" id="{60F45679-3144-D86F-4394-569360CC162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50"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3215641" y="349071"/>
            <a:ext cx="9637098"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4" y="420003"/>
            <a:ext cx="2225252" cy="523180"/>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3F3F3F"/>
              </a:buClr>
              <a:buSzPts val="2200"/>
              <a:buFont typeface="Arial"/>
              <a:buNone/>
              <a:tabLst/>
              <a:defRPr/>
            </a:pPr>
            <a:r>
              <a:rPr lang="en-US" sz="2800" b="1" i="0" u="none" strike="noStrike" cap="none">
                <a:solidFill>
                  <a:schemeClr val="bg1"/>
                </a:solidFill>
                <a:latin typeface="Open Sans"/>
                <a:ea typeface="Open Sans"/>
                <a:cs typeface="Open Sans"/>
                <a:sym typeface="Open Sans"/>
              </a:rPr>
              <a:t>Case Study:</a:t>
            </a:r>
            <a:endParaRPr lang="en-US" sz="1400" b="0" i="0" u="none" strike="noStrike" cap="none">
              <a:solidFill>
                <a:schemeClr val="bg1"/>
              </a:solidFill>
              <a:latin typeface="Arial"/>
              <a:ea typeface="Arial"/>
              <a:cs typeface="Arial"/>
              <a:sym typeface="Arial"/>
            </a:endParaRPr>
          </a:p>
        </p:txBody>
      </p:sp>
      <p:pic>
        <p:nvPicPr>
          <p:cNvPr id="13" name="Graphic 12">
            <a:extLst>
              <a:ext uri="{FF2B5EF4-FFF2-40B4-BE49-F238E27FC236}">
                <a16:creationId xmlns:a16="http://schemas.microsoft.com/office/drawing/2014/main" id="{D2185F55-67F8-C5E8-27B9-B36F749483C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2852739" y="0"/>
            <a:ext cx="1751423" cy="1624775"/>
          </a:xfrm>
          <a:prstGeom prst="rect">
            <a:avLst/>
          </a:prstGeom>
        </p:spPr>
      </p:pic>
    </p:spTree>
    <p:custDataLst>
      <p:tags r:id="rId1"/>
    </p:custDataLst>
    <p:extLst>
      <p:ext uri="{BB962C8B-B14F-4D97-AF65-F5344CB8AC3E}">
        <p14:creationId xmlns:p14="http://schemas.microsoft.com/office/powerpoint/2010/main" val="156147564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se_Study_Continue ">
    <p:spTree>
      <p:nvGrpSpPr>
        <p:cNvPr id="1" name=""/>
        <p:cNvGrpSpPr/>
        <p:nvPr/>
      </p:nvGrpSpPr>
      <p:grpSpPr>
        <a:xfrm>
          <a:off x="0" y="0"/>
          <a:ext cx="0" cy="0"/>
          <a:chOff x="0" y="0"/>
          <a:chExt cx="0" cy="0"/>
        </a:xfrm>
      </p:grpSpPr>
      <p:pic>
        <p:nvPicPr>
          <p:cNvPr id="2" name="Google Shape;60;p29">
            <a:extLst>
              <a:ext uri="{FF2B5EF4-FFF2-40B4-BE49-F238E27FC236}">
                <a16:creationId xmlns:a16="http://schemas.microsoft.com/office/drawing/2014/main" id="{6D765C59-BB93-B782-CDCF-20F2E9994942}"/>
              </a:ext>
            </a:extLst>
          </p:cNvPr>
          <p:cNvPicPr preferRelativeResize="0"/>
          <p:nvPr userDrawn="1"/>
        </p:nvPicPr>
        <p:blipFill rotWithShape="1">
          <a:blip r:embed="rId3"/>
          <a:srcRect r="9922"/>
          <a:stretch/>
        </p:blipFill>
        <p:spPr>
          <a:xfrm>
            <a:off x="1" y="0"/>
            <a:ext cx="14643100" cy="9143999"/>
          </a:xfrm>
          <a:prstGeom prst="rect">
            <a:avLst/>
          </a:prstGeom>
          <a:noFill/>
          <a:ln>
            <a:noFill/>
          </a:ln>
        </p:spPr>
      </p:pic>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827088"/>
            <a:ext cx="13696999" cy="7489825"/>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pic>
        <p:nvPicPr>
          <p:cNvPr id="4" name="Picture 3" descr="A blue and white rectangle&#10;&#10;Description automatically generated">
            <a:extLst>
              <a:ext uri="{FF2B5EF4-FFF2-40B4-BE49-F238E27FC236}">
                <a16:creationId xmlns:a16="http://schemas.microsoft.com/office/drawing/2014/main" id="{2B27D02F-0165-BABD-5F19-F0BAC38F06A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94336"/>
          <a:stretch/>
        </p:blipFill>
        <p:spPr>
          <a:xfrm>
            <a:off x="15335250" y="0"/>
            <a:ext cx="920750" cy="9144000"/>
          </a:xfrm>
          <a:prstGeom prst="rect">
            <a:avLst/>
          </a:prstGeom>
        </p:spPr>
      </p:pic>
    </p:spTree>
    <p:custDataLst>
      <p:tags r:id="rId1"/>
    </p:custDataLst>
    <p:extLst>
      <p:ext uri="{BB962C8B-B14F-4D97-AF65-F5344CB8AC3E}">
        <p14:creationId xmlns:p14="http://schemas.microsoft.com/office/powerpoint/2010/main" val="44281045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B0DC7B1-C2BE-1B9F-DFB4-458A1EC951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6256000" cy="9144000"/>
          </a:xfrm>
          <a:prstGeom prst="rect">
            <a:avLst/>
          </a:prstGeom>
        </p:spPr>
      </p:pic>
      <p:pic>
        <p:nvPicPr>
          <p:cNvPr id="10" name="Picture 9" descr="A black background with a black square&#10;&#10;Description automatically generated with medium confidence" hidden="1">
            <a:extLst>
              <a:ext uri="{FF2B5EF4-FFF2-40B4-BE49-F238E27FC236}">
                <a16:creationId xmlns:a16="http://schemas.microsoft.com/office/drawing/2014/main" id="{60F45679-3144-D86F-4394-569360CC162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49"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3215641" y="349072"/>
            <a:ext cx="9789160"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8" y="2370300"/>
            <a:ext cx="13696998"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4" y="420004"/>
            <a:ext cx="2225252" cy="523180"/>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3F3F3F"/>
              </a:buClr>
              <a:buSzPts val="2200"/>
              <a:buFont typeface="Arial"/>
              <a:buNone/>
              <a:tabLst/>
              <a:defRPr/>
            </a:pPr>
            <a:r>
              <a:rPr lang="en-US" sz="2800" b="1" i="0" u="none" strike="noStrike" cap="none">
                <a:solidFill>
                  <a:schemeClr val="bg1"/>
                </a:solidFill>
                <a:latin typeface="Open Sans"/>
                <a:ea typeface="Open Sans"/>
                <a:cs typeface="Open Sans"/>
                <a:sym typeface="Open Sans"/>
              </a:rPr>
              <a:t>Discussion:</a:t>
            </a: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1" y="1793877"/>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1" y="1791496"/>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1"/>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pic>
        <p:nvPicPr>
          <p:cNvPr id="13" name="Picture 12" descr="A group of people sitting around a round table&#10;&#10;Description automatically generated">
            <a:extLst>
              <a:ext uri="{FF2B5EF4-FFF2-40B4-BE49-F238E27FC236}">
                <a16:creationId xmlns:a16="http://schemas.microsoft.com/office/drawing/2014/main" id="{78271B79-0765-2757-4D11-7F559F7DC9A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03749" y="63410"/>
            <a:ext cx="1510862" cy="1553953"/>
          </a:xfrm>
          <a:prstGeom prst="rect">
            <a:avLst/>
          </a:prstGeom>
        </p:spPr>
      </p:pic>
    </p:spTree>
    <p:custDataLst>
      <p:tags r:id="rId1"/>
    </p:custDataLst>
    <p:extLst>
      <p:ext uri="{BB962C8B-B14F-4D97-AF65-F5344CB8AC3E}">
        <p14:creationId xmlns:p14="http://schemas.microsoft.com/office/powerpoint/2010/main" val="129245636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actice_Project">
    <p:spTree>
      <p:nvGrpSpPr>
        <p:cNvPr id="1" name=""/>
        <p:cNvGrpSpPr/>
        <p:nvPr/>
      </p:nvGrpSpPr>
      <p:grpSpPr>
        <a:xfrm>
          <a:off x="0" y="0"/>
          <a:ext cx="0" cy="0"/>
          <a:chOff x="0" y="0"/>
          <a:chExt cx="0" cy="0"/>
        </a:xfrm>
      </p:grpSpPr>
      <p:pic>
        <p:nvPicPr>
          <p:cNvPr id="2" name="Picture 1" descr="A blue and white rectangle&#10;&#10;Description automatically generated">
            <a:extLst>
              <a:ext uri="{FF2B5EF4-FFF2-40B4-BE49-F238E27FC236}">
                <a16:creationId xmlns:a16="http://schemas.microsoft.com/office/drawing/2014/main" id="{FD8200DB-A933-2B7E-C1CF-FB9ABA489F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6256000" cy="9144000"/>
          </a:xfrm>
          <a:prstGeom prst="rect">
            <a:avLst/>
          </a:prstGeom>
        </p:spPr>
      </p:pic>
      <p:sp>
        <p:nvSpPr>
          <p:cNvPr id="10" name="Google Shape;149;p35">
            <a:extLst>
              <a:ext uri="{FF2B5EF4-FFF2-40B4-BE49-F238E27FC236}">
                <a16:creationId xmlns:a16="http://schemas.microsoft.com/office/drawing/2014/main" id="{EE48EC43-1F62-EF43-B319-DC2A3DD573EA}"/>
              </a:ext>
            </a:extLst>
          </p:cNvPr>
          <p:cNvSpPr txBox="1">
            <a:spLocks noGrp="1"/>
          </p:cNvSpPr>
          <p:nvPr>
            <p:ph type="title" hasCustomPrompt="1"/>
          </p:nvPr>
        </p:nvSpPr>
        <p:spPr>
          <a:xfrm>
            <a:off x="4118314" y="349072"/>
            <a:ext cx="8886487"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11" name="Google Shape;60;p31">
            <a:extLst>
              <a:ext uri="{FF2B5EF4-FFF2-40B4-BE49-F238E27FC236}">
                <a16:creationId xmlns:a16="http://schemas.microsoft.com/office/drawing/2014/main" id="{D602BFE5-BE6C-3FC3-DA05-36E629FE3774}"/>
              </a:ext>
            </a:extLst>
          </p:cNvPr>
          <p:cNvSpPr>
            <a:spLocks/>
          </p:cNvSpPr>
          <p:nvPr userDrawn="1"/>
        </p:nvSpPr>
        <p:spPr>
          <a:xfrm>
            <a:off x="1113034" y="420004"/>
            <a:ext cx="3130720" cy="523180"/>
          </a:xfrm>
          <a:prstGeom prst="rect">
            <a:avLst/>
          </a:prstGeom>
          <a:noFill/>
          <a:ln>
            <a:noFill/>
          </a:ln>
        </p:spPr>
        <p:txBody>
          <a:bodyPr spcFirstLastPara="1" wrap="square" lIns="91425" tIns="45700" rIns="91425" bIns="45700" anchor="t" anchorCtr="0">
            <a:spAutoFit/>
          </a:bodyPr>
          <a:lstStyle/>
          <a:p>
            <a:pPr marL="0" marR="0" lvl="0" indent="0" algn="ctr" defTabSz="457200" rtl="0" eaLnBrk="1" fontAlgn="auto" latinLnBrk="0" hangingPunct="1">
              <a:lnSpc>
                <a:spcPct val="100000"/>
              </a:lnSpc>
              <a:spcBef>
                <a:spcPts val="0"/>
              </a:spcBef>
              <a:spcAft>
                <a:spcPts val="0"/>
              </a:spcAft>
              <a:buClr>
                <a:srgbClr val="3F3F3F"/>
              </a:buClr>
              <a:buSzPts val="2200"/>
              <a:buFont typeface="Arial"/>
              <a:buNone/>
              <a:tabLst/>
              <a:defRPr/>
            </a:pPr>
            <a:r>
              <a:rPr lang="en-US" sz="2800" b="1" i="0" u="none" strike="noStrike" cap="none">
                <a:solidFill>
                  <a:schemeClr val="bg1"/>
                </a:solidFill>
                <a:latin typeface="Open Sans"/>
                <a:ea typeface="Open Sans"/>
                <a:cs typeface="Open Sans"/>
                <a:sym typeface="Open Sans"/>
              </a:rPr>
              <a:t>Practice Project:</a:t>
            </a:r>
          </a:p>
        </p:txBody>
      </p:sp>
      <p:sp>
        <p:nvSpPr>
          <p:cNvPr id="12" name="Text Placeholder 7">
            <a:extLst>
              <a:ext uri="{FF2B5EF4-FFF2-40B4-BE49-F238E27FC236}">
                <a16:creationId xmlns:a16="http://schemas.microsoft.com/office/drawing/2014/main" id="{B32DDE48-D422-EF64-9EF0-24C0D0F85C97}"/>
              </a:ext>
            </a:extLst>
          </p:cNvPr>
          <p:cNvSpPr txBox="1"/>
          <p:nvPr userDrawn="1"/>
        </p:nvSpPr>
        <p:spPr>
          <a:xfrm>
            <a:off x="12012931" y="1793877"/>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Duration:</a:t>
            </a:r>
          </a:p>
        </p:txBody>
      </p:sp>
      <p:sp>
        <p:nvSpPr>
          <p:cNvPr id="13" name="Text Placeholder 7">
            <a:extLst>
              <a:ext uri="{FF2B5EF4-FFF2-40B4-BE49-F238E27FC236}">
                <a16:creationId xmlns:a16="http://schemas.microsoft.com/office/drawing/2014/main" id="{A87B02F8-2AE7-3E9D-87E5-E6BF6DE1FF82}"/>
              </a:ext>
            </a:extLst>
          </p:cNvPr>
          <p:cNvSpPr txBox="1"/>
          <p:nvPr userDrawn="1"/>
        </p:nvSpPr>
        <p:spPr>
          <a:xfrm>
            <a:off x="13803631" y="1791496"/>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minutes</a:t>
            </a:r>
          </a:p>
        </p:txBody>
      </p:sp>
      <p:sp>
        <p:nvSpPr>
          <p:cNvPr id="14" name="Text Placeholder 6">
            <a:extLst>
              <a:ext uri="{FF2B5EF4-FFF2-40B4-BE49-F238E27FC236}">
                <a16:creationId xmlns:a16="http://schemas.microsoft.com/office/drawing/2014/main" id="{BE2638C3-CCEA-154B-F8A9-39465F93B5FB}"/>
              </a:ext>
            </a:extLst>
          </p:cNvPr>
          <p:cNvSpPr>
            <a:spLocks noGrp="1"/>
          </p:cNvSpPr>
          <p:nvPr>
            <p:ph type="body" sz="quarter" idx="14" hasCustomPrompt="1"/>
          </p:nvPr>
        </p:nvSpPr>
        <p:spPr>
          <a:xfrm>
            <a:off x="13416914" y="1793561"/>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pic>
        <p:nvPicPr>
          <p:cNvPr id="15" name="Picture 14" descr="A person sitting at a desk writing on a paper&#10;&#10;Description automatically generated">
            <a:extLst>
              <a:ext uri="{FF2B5EF4-FFF2-40B4-BE49-F238E27FC236}">
                <a16:creationId xmlns:a16="http://schemas.microsoft.com/office/drawing/2014/main" id="{22DB66D1-F719-317A-80EA-E379836C10CC}"/>
              </a:ext>
            </a:extLst>
          </p:cNvPr>
          <p:cNvPicPr/>
          <p:nvPr userDrawn="1"/>
        </p:nvPicPr>
        <p:blipFill rotWithShape="1">
          <a:blip r:embed="rId4">
            <a:extLst>
              <a:ext uri="{28A0092B-C50C-407E-A947-70E740481C1C}">
                <a14:useLocalDpi xmlns:a14="http://schemas.microsoft.com/office/drawing/2010/main" val="0"/>
              </a:ext>
            </a:extLst>
          </a:blip>
          <a:srcRect b="11969"/>
          <a:stretch/>
        </p:blipFill>
        <p:spPr>
          <a:xfrm>
            <a:off x="13224124" y="17060"/>
            <a:ext cx="1542801" cy="1605365"/>
          </a:xfrm>
          <a:prstGeom prst="rect">
            <a:avLst/>
          </a:prstGeom>
        </p:spPr>
      </p:pic>
      <p:sp>
        <p:nvSpPr>
          <p:cNvPr id="16" name="Text Placeholder 6">
            <a:extLst>
              <a:ext uri="{FF2B5EF4-FFF2-40B4-BE49-F238E27FC236}">
                <a16:creationId xmlns:a16="http://schemas.microsoft.com/office/drawing/2014/main" id="{8E9C727D-33D8-79D3-16AE-1F52C2D5C509}"/>
              </a:ext>
            </a:extLst>
          </p:cNvPr>
          <p:cNvSpPr>
            <a:spLocks noGrp="1"/>
          </p:cNvSpPr>
          <p:nvPr>
            <p:ph type="body" sz="quarter" idx="12"/>
          </p:nvPr>
        </p:nvSpPr>
        <p:spPr>
          <a:xfrm>
            <a:off x="1291858" y="2370300"/>
            <a:ext cx="13696998"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Text Placeholder 7">
            <a:extLst>
              <a:ext uri="{FF2B5EF4-FFF2-40B4-BE49-F238E27FC236}">
                <a16:creationId xmlns:a16="http://schemas.microsoft.com/office/drawing/2014/main" id="{7E0576B0-7A03-C5B0-E049-3C1A91082FD0}"/>
              </a:ext>
            </a:extLst>
          </p:cNvPr>
          <p:cNvSpPr txBox="1"/>
          <p:nvPr userDrawn="1"/>
        </p:nvSpPr>
        <p:spPr>
          <a:xfrm>
            <a:off x="1291858" y="1790703"/>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Overview</a:t>
            </a:r>
          </a:p>
        </p:txBody>
      </p:sp>
    </p:spTree>
    <p:custDataLst>
      <p:tags r:id="rId1"/>
    </p:custDataLst>
    <p:extLst>
      <p:ext uri="{BB962C8B-B14F-4D97-AF65-F5344CB8AC3E}">
        <p14:creationId xmlns:p14="http://schemas.microsoft.com/office/powerpoint/2010/main" val="3150942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End Project" preserve="1" userDrawn="1">
  <p:cSld name="Additional_Resources">
    <p:spTree>
      <p:nvGrpSpPr>
        <p:cNvPr id="1" name="Shape 150"/>
        <p:cNvGrpSpPr/>
        <p:nvPr/>
      </p:nvGrpSpPr>
      <p:grpSpPr>
        <a:xfrm>
          <a:off x="0" y="0"/>
          <a:ext cx="0" cy="0"/>
          <a:chOff x="0" y="0"/>
          <a:chExt cx="0" cy="0"/>
        </a:xfrm>
      </p:grpSpPr>
      <p:pic>
        <p:nvPicPr>
          <p:cNvPr id="11" name="Picture 10" descr="A white rectangular object with black border&#10;&#10;Description automatically generated">
            <a:extLst>
              <a:ext uri="{FF2B5EF4-FFF2-40B4-BE49-F238E27FC236}">
                <a16:creationId xmlns:a16="http://schemas.microsoft.com/office/drawing/2014/main" id="{A1C0FA6B-1F84-3039-AE49-396336D832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5942" y="319314"/>
            <a:ext cx="14643100" cy="8236744"/>
          </a:xfrm>
          <a:prstGeom prst="rect">
            <a:avLst/>
          </a:prstGeom>
        </p:spPr>
      </p:pic>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hasCustomPrompt="1"/>
          </p:nvPr>
        </p:nvSpPr>
        <p:spPr>
          <a:xfrm>
            <a:off x="5321516" y="1524433"/>
            <a:ext cx="9815068" cy="5827343"/>
          </a:xfrm>
          <a:prstGeom prst="rect">
            <a:avLst/>
          </a:prstGeom>
        </p:spPr>
        <p:txBody>
          <a:bodyPr/>
          <a:lstStyle>
            <a:lvl1pPr marL="342000" indent="-342900">
              <a:lnSpc>
                <a:spcPct val="114000"/>
              </a:lnSpc>
              <a:spcBef>
                <a:spcPts val="10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Bullet point 1</a:t>
            </a:r>
          </a:p>
          <a:p>
            <a:pPr lvl="0"/>
            <a:r>
              <a:rPr lang="en-US"/>
              <a:t>Bullet point 2 </a:t>
            </a:r>
          </a:p>
          <a:p>
            <a:pPr lvl="0"/>
            <a:endParaRPr lang="en-US"/>
          </a:p>
        </p:txBody>
      </p:sp>
      <p:sp>
        <p:nvSpPr>
          <p:cNvPr id="8" name="Google Shape;60;p31">
            <a:extLst>
              <a:ext uri="{FF2B5EF4-FFF2-40B4-BE49-F238E27FC236}">
                <a16:creationId xmlns:a16="http://schemas.microsoft.com/office/drawing/2014/main" id="{1BB282A6-5AC6-C5B9-DCE6-C1C9E190BB26}"/>
              </a:ext>
            </a:extLst>
          </p:cNvPr>
          <p:cNvSpPr>
            <a:spLocks noGrp="1" noRot="1" noMove="1" noResize="1" noEditPoints="1" noAdjustHandles="1" noChangeArrowheads="1" noChangeShapeType="1"/>
          </p:cNvSpPr>
          <p:nvPr userDrawn="1"/>
        </p:nvSpPr>
        <p:spPr>
          <a:xfrm>
            <a:off x="5929498" y="260060"/>
            <a:ext cx="4397007" cy="5390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Additional Resources</a:t>
            </a:r>
            <a:endParaRPr lang="en-US" sz="1400" b="0" i="0" u="none" strike="noStrike" cap="none">
              <a:solidFill>
                <a:schemeClr val="tx1">
                  <a:lumMod val="75000"/>
                  <a:lumOff val="25000"/>
                </a:schemeClr>
              </a:solidFill>
              <a:latin typeface="Arial"/>
              <a:ea typeface="Arial"/>
              <a:cs typeface="Arial"/>
              <a:sym typeface="Arial"/>
            </a:endParaRPr>
          </a:p>
        </p:txBody>
      </p:sp>
      <p:pic>
        <p:nvPicPr>
          <p:cNvPr id="12" name="Picture 11">
            <a:extLst>
              <a:ext uri="{FF2B5EF4-FFF2-40B4-BE49-F238E27FC236}">
                <a16:creationId xmlns:a16="http://schemas.microsoft.com/office/drawing/2014/main" id="{CB5A2BAD-9827-25F2-4D00-60124A7CD6D6}"/>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11008"/>
          <a:stretch/>
        </p:blipFill>
        <p:spPr>
          <a:xfrm>
            <a:off x="1" y="3210260"/>
            <a:ext cx="4741223" cy="2418192"/>
          </a:xfrm>
          <a:prstGeom prst="rect">
            <a:avLst/>
          </a:prstGeom>
        </p:spPr>
      </p:pic>
      <p:sp>
        <p:nvSpPr>
          <p:cNvPr id="3" name="Brandline">
            <a:extLst>
              <a:ext uri="{FF2B5EF4-FFF2-40B4-BE49-F238E27FC236}">
                <a16:creationId xmlns:a16="http://schemas.microsoft.com/office/drawing/2014/main" id="{FD181469-5F16-209F-6CF1-CD77793C651A}"/>
              </a:ext>
            </a:extLst>
          </p:cNvPr>
          <p:cNvSpPr>
            <a:spLocks noGrp="1" noRot="1" noMove="1" noResize="1" noEditPoints="1" noAdjustHandles="1" noChangeArrowheads="1" noChangeShapeType="1"/>
          </p:cNvSpPr>
          <p:nvPr userDrawn="1"/>
        </p:nvSpPr>
        <p:spPr>
          <a:xfrm>
            <a:off x="5803900" y="816324"/>
            <a:ext cx="4666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at Next?" preserve="1" userDrawn="1">
  <p:cSld name="What_Next?">
    <p:spTree>
      <p:nvGrpSpPr>
        <p:cNvPr id="1" name="Shape 202"/>
        <p:cNvGrpSpPr/>
        <p:nvPr/>
      </p:nvGrpSpPr>
      <p:grpSpPr>
        <a:xfrm>
          <a:off x="0" y="0"/>
          <a:ext cx="0" cy="0"/>
          <a:chOff x="0" y="0"/>
          <a:chExt cx="0" cy="0"/>
        </a:xfrm>
      </p:grpSpPr>
      <p:pic>
        <p:nvPicPr>
          <p:cNvPr id="203" name="Google Shape;203;p41"/>
          <p:cNvPicPr preferRelativeResize="0">
            <a:picLocks noGrp="1" noRot="1" noMove="1" noResize="1" noEditPoints="1" noAdjustHandles="1" noChangeArrowheads="1" noChangeShapeType="1" noCrop="1"/>
          </p:cNvPicPr>
          <p:nvPr/>
        </p:nvPicPr>
        <p:blipFill>
          <a:blip r:embed="rId3"/>
          <a:srcRect/>
          <a:stretch/>
        </p:blipFill>
        <p:spPr>
          <a:xfrm>
            <a:off x="1" y="2"/>
            <a:ext cx="16255999" cy="9143999"/>
          </a:xfrm>
          <a:prstGeom prst="rect">
            <a:avLst/>
          </a:prstGeom>
          <a:noFill/>
          <a:ln>
            <a:noFill/>
          </a:ln>
        </p:spPr>
      </p:pic>
      <p:sp>
        <p:nvSpPr>
          <p:cNvPr id="207" name="Google Shape;207;p41"/>
          <p:cNvSpPr>
            <a:spLocks noGrp="1" noRot="1" noMove="1" noResize="1" noEditPoints="1" noAdjustHandles="1" noChangeArrowheads="1" noChangeShapeType="1"/>
          </p:cNvSpPr>
          <p:nvPr/>
        </p:nvSpPr>
        <p:spPr>
          <a:xfrm>
            <a:off x="5718038" y="318217"/>
            <a:ext cx="4819925" cy="446708"/>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What’s Next?</a:t>
            </a:r>
            <a:endParaRPr sz="2800" b="1">
              <a:solidFill>
                <a:schemeClr val="tx1">
                  <a:lumMod val="75000"/>
                  <a:lumOff val="25000"/>
                </a:schemeClr>
              </a:solidFill>
              <a:latin typeface="Open Sans"/>
              <a:ea typeface="Open Sans"/>
              <a:cs typeface="Open Sans"/>
              <a:sym typeface="Arial"/>
            </a:endParaRPr>
          </a:p>
        </p:txBody>
      </p:sp>
      <p:sp>
        <p:nvSpPr>
          <p:cNvPr id="2" name="Text Placeholder 6">
            <a:extLst>
              <a:ext uri="{FF2B5EF4-FFF2-40B4-BE49-F238E27FC236}">
                <a16:creationId xmlns:a16="http://schemas.microsoft.com/office/drawing/2014/main" id="{D2FC2C7E-8A49-2CEC-03BB-CC867547C5FA}"/>
              </a:ext>
            </a:extLst>
          </p:cNvPr>
          <p:cNvSpPr>
            <a:spLocks noGrp="1" noRot="1" noMove="1" noResize="1" noEditPoints="1" noAdjustHandles="1" noChangeArrowheads="1" noChangeShapeType="1"/>
          </p:cNvSpPr>
          <p:nvPr>
            <p:ph type="body" sz="quarter" idx="10"/>
          </p:nvPr>
        </p:nvSpPr>
        <p:spPr>
          <a:xfrm>
            <a:off x="655084" y="1364777"/>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Brandline">
            <a:extLst>
              <a:ext uri="{FF2B5EF4-FFF2-40B4-BE49-F238E27FC236}">
                <a16:creationId xmlns:a16="http://schemas.microsoft.com/office/drawing/2014/main" id="{F12BE2B2-BC3C-F401-94E2-8BDFB2182353}"/>
              </a:ext>
            </a:extLst>
          </p:cNvPr>
          <p:cNvSpPr>
            <a:spLocks noGrp="1" noRot="1" noMove="1" noResize="1" noEditPoints="1" noAdjustHandles="1" noChangeArrowheads="1" noChangeShapeType="1"/>
          </p:cNvSpPr>
          <p:nvPr userDrawn="1"/>
        </p:nvSpPr>
        <p:spPr>
          <a:xfrm>
            <a:off x="6692900" y="816324"/>
            <a:ext cx="28879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Tree>
    <p:custDataLst>
      <p:tags r:id="rId1"/>
    </p:custDataLst>
    <p:extLst>
      <p:ext uri="{BB962C8B-B14F-4D97-AF65-F5344CB8AC3E}">
        <p14:creationId xmlns:p14="http://schemas.microsoft.com/office/powerpoint/2010/main" val="2799609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cussion-Content" preserve="1" userDrawn="1">
  <p:cSld name="QandA">
    <p:spTree>
      <p:nvGrpSpPr>
        <p:cNvPr id="1" name="Shape 161"/>
        <p:cNvGrpSpPr/>
        <p:nvPr/>
      </p:nvGrpSpPr>
      <p:grpSpPr>
        <a:xfrm>
          <a:off x="0" y="0"/>
          <a:ext cx="0" cy="0"/>
          <a:chOff x="0" y="0"/>
          <a:chExt cx="0" cy="0"/>
        </a:xfrm>
      </p:grpSpPr>
      <p:pic>
        <p:nvPicPr>
          <p:cNvPr id="2" name="Google Shape;55;p28">
            <a:extLst>
              <a:ext uri="{FF2B5EF4-FFF2-40B4-BE49-F238E27FC236}">
                <a16:creationId xmlns:a16="http://schemas.microsoft.com/office/drawing/2014/main" id="{A550541B-DFAF-618F-498E-A0C8F067CD7D}"/>
              </a:ext>
            </a:extLst>
          </p:cNvPr>
          <p:cNvPicPr preferRelativeResize="0">
            <a:picLocks noGrp="1" noRot="1" noMove="1" noResize="1" noEditPoints="1" noAdjustHandles="1" noChangeArrowheads="1" noChangeShapeType="1" noCrop="1"/>
          </p:cNvPicPr>
          <p:nvPr userDrawn="1"/>
        </p:nvPicPr>
        <p:blipFill>
          <a:blip r:embed="rId3"/>
          <a:srcRect/>
          <a:stretch/>
        </p:blipFill>
        <p:spPr>
          <a:xfrm>
            <a:off x="0" y="-1813"/>
            <a:ext cx="16255998" cy="9143999"/>
          </a:xfrm>
          <a:prstGeom prst="rect">
            <a:avLst/>
          </a:prstGeom>
          <a:noFill/>
          <a:ln>
            <a:noFill/>
          </a:ln>
        </p:spPr>
      </p:pic>
      <p:pic>
        <p:nvPicPr>
          <p:cNvPr id="5" name="Graphic 4">
            <a:extLst>
              <a:ext uri="{FF2B5EF4-FFF2-40B4-BE49-F238E27FC236}">
                <a16:creationId xmlns:a16="http://schemas.microsoft.com/office/drawing/2014/main" id="{82E131DA-8692-40F5-8051-6490DEBC3CDA}"/>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5706603" y="2108201"/>
            <a:ext cx="4842796" cy="5321300"/>
          </a:xfrm>
          <a:prstGeom prst="rect">
            <a:avLst/>
          </a:prstGeom>
        </p:spPr>
      </p:pic>
      <p:sp>
        <p:nvSpPr>
          <p:cNvPr id="6" name="Google Shape;60;p31">
            <a:extLst>
              <a:ext uri="{FF2B5EF4-FFF2-40B4-BE49-F238E27FC236}">
                <a16:creationId xmlns:a16="http://schemas.microsoft.com/office/drawing/2014/main" id="{E1DEFEB1-92EC-424A-7D59-ED327701D859}"/>
              </a:ext>
            </a:extLst>
          </p:cNvPr>
          <p:cNvSpPr>
            <a:spLocks noGrp="1" noRot="1" noMove="1" noResize="1" noEditPoints="1" noAdjustHandles="1" noChangeArrowheads="1" noChangeShapeType="1"/>
          </p:cNvSpPr>
          <p:nvPr userDrawn="1"/>
        </p:nvSpPr>
        <p:spPr>
          <a:xfrm>
            <a:off x="7421961" y="281999"/>
            <a:ext cx="1412081" cy="539000"/>
          </a:xfrm>
          <a:prstGeom prst="rect">
            <a:avLst/>
          </a:prstGeom>
          <a:noFill/>
          <a:ln>
            <a:noFill/>
          </a:ln>
        </p:spPr>
        <p:txBody>
          <a:bodyPr spcFirstLastPara="1" wrap="square" lIns="91425" tIns="45700" rIns="91425" bIns="45700" anchor="t" anchorCtr="0">
            <a:spAutoFit/>
          </a:bodyPr>
          <a:lstStyle/>
          <a:p>
            <a:pPr marL="0" marR="0" lvl="0" indent="-228601"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Q&amp;A</a:t>
            </a:r>
          </a:p>
        </p:txBody>
      </p:sp>
      <p:sp>
        <p:nvSpPr>
          <p:cNvPr id="3" name="Brandline">
            <a:extLst>
              <a:ext uri="{FF2B5EF4-FFF2-40B4-BE49-F238E27FC236}">
                <a16:creationId xmlns:a16="http://schemas.microsoft.com/office/drawing/2014/main" id="{7F606CF9-6434-5C47-4B93-17E62FD13B97}"/>
              </a:ext>
            </a:extLst>
          </p:cNvPr>
          <p:cNvSpPr>
            <a:spLocks noGrp="1" noRot="1" noMove="1" noResize="1" noEditPoints="1" noAdjustHandles="1" noChangeArrowheads="1" noChangeShapeType="1"/>
          </p:cNvSpPr>
          <p:nvPr userDrawn="1"/>
        </p:nvSpPr>
        <p:spPr>
          <a:xfrm>
            <a:off x="7632702" y="816324"/>
            <a:ext cx="99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Tree>
    <p:custDataLst>
      <p:tags r:id="rId1"/>
    </p:custDataLst>
    <p:extLst>
      <p:ext uri="{BB962C8B-B14F-4D97-AF65-F5344CB8AC3E}">
        <p14:creationId xmlns:p14="http://schemas.microsoft.com/office/powerpoint/2010/main" val="597160004"/>
      </p:ext>
    </p:extLst>
  </p:cSld>
  <p:clrMapOvr>
    <a:masterClrMapping/>
  </p:clrMapOvr>
  <p:extLst>
    <p:ext uri="{DCECCB84-F9BA-43D5-87BE-67443E8EF086}">
      <p15:sldGuideLst xmlns:p15="http://schemas.microsoft.com/office/powerpoint/2012/main">
        <p15:guide id="1" orient="horz" pos="2880" userDrawn="1">
          <p15:clr>
            <a:srgbClr val="000000"/>
          </p15:clr>
        </p15:guide>
        <p15:guide id="2" pos="5121" userDrawn="1">
          <p15:clr>
            <a:srgbClr val="00000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sson_Name">
    <p:spTree>
      <p:nvGrpSpPr>
        <p:cNvPr id="1" name=""/>
        <p:cNvGrpSpPr/>
        <p:nvPr/>
      </p:nvGrpSpPr>
      <p:grpSpPr>
        <a:xfrm>
          <a:off x="0" y="0"/>
          <a:ext cx="0" cy="0"/>
          <a:chOff x="0" y="0"/>
          <a:chExt cx="0" cy="0"/>
        </a:xfrm>
      </p:grpSpPr>
      <p:pic>
        <p:nvPicPr>
          <p:cNvPr id="2" name="Google Shape;21;p23">
            <a:extLst>
              <a:ext uri="{FF2B5EF4-FFF2-40B4-BE49-F238E27FC236}">
                <a16:creationId xmlns:a16="http://schemas.microsoft.com/office/drawing/2014/main" id="{F0C3DD24-4BC2-52A0-4733-E71BD0E36ED7}"/>
              </a:ext>
            </a:extLst>
          </p:cNvPr>
          <p:cNvPicPr preferRelativeResize="0"/>
          <p:nvPr userDrawn="1"/>
        </p:nvPicPr>
        <p:blipFill>
          <a:blip r:embed="rId3"/>
          <a:srcRect/>
          <a:stretch/>
        </p:blipFill>
        <p:spPr>
          <a:xfrm>
            <a:off x="1" y="2"/>
            <a:ext cx="16255999" cy="9143999"/>
          </a:xfrm>
          <a:prstGeom prst="rect">
            <a:avLst/>
          </a:prstGeom>
          <a:noFill/>
          <a:ln>
            <a:noFill/>
          </a:ln>
        </p:spPr>
      </p:pic>
      <p:sp>
        <p:nvSpPr>
          <p:cNvPr id="3" name="Google Shape;24;p23">
            <a:extLst>
              <a:ext uri="{FF2B5EF4-FFF2-40B4-BE49-F238E27FC236}">
                <a16:creationId xmlns:a16="http://schemas.microsoft.com/office/drawing/2014/main" id="{B22D34B1-A181-CDD4-8C04-C20266B37371}"/>
              </a:ext>
            </a:extLst>
          </p:cNvPr>
          <p:cNvSpPr txBox="1">
            <a:spLocks noGrp="1"/>
          </p:cNvSpPr>
          <p:nvPr>
            <p:ph type="body" idx="10" hasCustomPrompt="1"/>
          </p:nvPr>
        </p:nvSpPr>
        <p:spPr>
          <a:xfrm>
            <a:off x="653387" y="4114801"/>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1" lvl="1" indent="-381001" algn="l">
              <a:lnSpc>
                <a:spcPct val="90000"/>
              </a:lnSpc>
              <a:spcBef>
                <a:spcPts val="500"/>
              </a:spcBef>
              <a:spcAft>
                <a:spcPts val="0"/>
              </a:spcAft>
              <a:buSzPts val="2400"/>
              <a:buChar char="•"/>
              <a:defRPr/>
            </a:lvl2pPr>
            <a:lvl3pPr marL="1371601" lvl="2" indent="-355601" algn="l">
              <a:lnSpc>
                <a:spcPct val="90000"/>
              </a:lnSpc>
              <a:spcBef>
                <a:spcPts val="500"/>
              </a:spcBef>
              <a:spcAft>
                <a:spcPts val="0"/>
              </a:spcAft>
              <a:buSzPts val="2000"/>
              <a:buChar char="•"/>
              <a:defRPr/>
            </a:lvl3pPr>
            <a:lvl4pPr marL="1828801" lvl="3" indent="-342900" algn="l">
              <a:lnSpc>
                <a:spcPct val="90000"/>
              </a:lnSpc>
              <a:spcBef>
                <a:spcPts val="500"/>
              </a:spcBef>
              <a:spcAft>
                <a:spcPts val="0"/>
              </a:spcAft>
              <a:buSzPts val="1800"/>
              <a:buChar char="•"/>
              <a:defRPr/>
            </a:lvl4pPr>
            <a:lvl5pPr marL="2286002" lvl="4" indent="-342900" algn="l">
              <a:lnSpc>
                <a:spcPct val="90000"/>
              </a:lnSpc>
              <a:spcBef>
                <a:spcPts val="500"/>
              </a:spcBef>
              <a:spcAft>
                <a:spcPts val="0"/>
              </a:spcAft>
              <a:buSzPts val="1800"/>
              <a:buChar char="•"/>
              <a:defRPr/>
            </a:lvl5pPr>
            <a:lvl6pPr marL="2743203" lvl="5" indent="-342900" algn="l">
              <a:lnSpc>
                <a:spcPct val="90000"/>
              </a:lnSpc>
              <a:spcBef>
                <a:spcPts val="500"/>
              </a:spcBef>
              <a:spcAft>
                <a:spcPts val="0"/>
              </a:spcAft>
              <a:buSzPts val="1800"/>
              <a:buChar char="•"/>
              <a:defRPr/>
            </a:lvl6pPr>
            <a:lvl7pPr marL="3200403" lvl="6" indent="-342900" algn="l">
              <a:lnSpc>
                <a:spcPct val="90000"/>
              </a:lnSpc>
              <a:spcBef>
                <a:spcPts val="500"/>
              </a:spcBef>
              <a:spcAft>
                <a:spcPts val="0"/>
              </a:spcAft>
              <a:buSzPts val="1800"/>
              <a:buChar char="•"/>
              <a:defRPr/>
            </a:lvl7pPr>
            <a:lvl8pPr marL="3657603" lvl="7" indent="-342900" algn="l">
              <a:lnSpc>
                <a:spcPct val="90000"/>
              </a:lnSpc>
              <a:spcBef>
                <a:spcPts val="500"/>
              </a:spcBef>
              <a:spcAft>
                <a:spcPts val="0"/>
              </a:spcAft>
              <a:buSzPts val="1800"/>
              <a:buChar char="•"/>
              <a:defRPr/>
            </a:lvl8pPr>
            <a:lvl9pPr marL="4114803" lvl="8" indent="-342900" algn="l">
              <a:lnSpc>
                <a:spcPct val="90000"/>
              </a:lnSpc>
              <a:spcBef>
                <a:spcPts val="500"/>
              </a:spcBef>
              <a:spcAft>
                <a:spcPts val="0"/>
              </a:spcAft>
              <a:buSzPts val="1800"/>
              <a:buChar char="•"/>
              <a:defRPr/>
            </a:lvl9pPr>
          </a:lstStyle>
          <a:p>
            <a:r>
              <a:t>Lesson Name</a:t>
            </a:r>
          </a:p>
        </p:txBody>
      </p:sp>
    </p:spTree>
    <p:custDataLst>
      <p:tags r:id="rId1"/>
    </p:custDataLst>
    <p:extLst>
      <p:ext uri="{BB962C8B-B14F-4D97-AF65-F5344CB8AC3E}">
        <p14:creationId xmlns:p14="http://schemas.microsoft.com/office/powerpoint/2010/main" val="751311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Guided Practice</a:t>
            </a:r>
            <a:endParaRPr lang="en-US" sz="1400" b="0" i="0" u="none" strike="noStrike" cap="none">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
        <p:nvSpPr>
          <p:cNvPr id="2" name="Text Placeholder 7">
            <a:extLst>
              <a:ext uri="{FF2B5EF4-FFF2-40B4-BE49-F238E27FC236}">
                <a16:creationId xmlns:a16="http://schemas.microsoft.com/office/drawing/2014/main" id="{17178723-0B69-BEF7-B3B3-DAFE72D44114}"/>
              </a:ext>
            </a:extLst>
          </p:cNvPr>
          <p:cNvSpPr txBox="1">
            <a:spLocks noGrp="1" noRot="1" noMove="1" noResize="1" noEditPoints="1" noAdjustHandles="1" noChangeArrowheads="1" noChangeShapeType="1"/>
          </p:cNvSpPr>
          <p:nvPr userDrawn="1"/>
        </p:nvSpPr>
        <p:spPr>
          <a:xfrm>
            <a:off x="1291857" y="179070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Overview</a:t>
            </a:r>
          </a:p>
        </p:txBody>
      </p:sp>
    </p:spTree>
    <p:custDataLst>
      <p:tags r:id="rId1"/>
    </p:custDataLst>
    <p:extLst>
      <p:ext uri="{BB962C8B-B14F-4D97-AF65-F5344CB8AC3E}">
        <p14:creationId xmlns:p14="http://schemas.microsoft.com/office/powerpoint/2010/main" val="3711080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ick_Recap">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A13D4623-D89F-4047-43D9-51F3BB34C521}"/>
              </a:ext>
            </a:extLst>
          </p:cNvPr>
          <p:cNvPicPr preferRelativeResize="0"/>
          <p:nvPr userDrawn="1"/>
        </p:nvPicPr>
        <p:blipFill rotWithShape="1">
          <a:blip r:embed="rId3">
            <a:alphaModFix/>
          </a:blip>
          <a:srcRect/>
          <a:stretch/>
        </p:blipFill>
        <p:spPr>
          <a:xfrm>
            <a:off x="2495" y="7258"/>
            <a:ext cx="16255999" cy="9143999"/>
          </a:xfrm>
          <a:prstGeom prst="rect">
            <a:avLst/>
          </a:prstGeom>
          <a:noFill/>
          <a:ln>
            <a:noFill/>
          </a:ln>
        </p:spPr>
      </p:pic>
      <p:sp>
        <p:nvSpPr>
          <p:cNvPr id="4" name="Google Shape;60;p31">
            <a:extLst>
              <a:ext uri="{FF2B5EF4-FFF2-40B4-BE49-F238E27FC236}">
                <a16:creationId xmlns:a16="http://schemas.microsoft.com/office/drawing/2014/main" id="{60F842D8-A76A-CE2B-FE6B-CF37261F01B7}"/>
              </a:ext>
            </a:extLst>
          </p:cNvPr>
          <p:cNvSpPr>
            <a:spLocks/>
          </p:cNvSpPr>
          <p:nvPr userDrawn="1"/>
        </p:nvSpPr>
        <p:spPr>
          <a:xfrm>
            <a:off x="5497163" y="280669"/>
            <a:ext cx="5261676" cy="539000"/>
          </a:xfrm>
          <a:prstGeom prst="rect">
            <a:avLst/>
          </a:prstGeom>
          <a:noFill/>
          <a:ln>
            <a:noFill/>
          </a:ln>
        </p:spPr>
        <p:txBody>
          <a:bodyPr spcFirstLastPara="1" wrap="square" lIns="91425" tIns="45700" rIns="91425" bIns="45700" anchor="t" anchorCtr="0">
            <a:spAutoFit/>
          </a:bodyPr>
          <a:lstStyle/>
          <a:p>
            <a:pPr algn="ctr"/>
            <a:r>
              <a:rPr lang="en-US" sz="2800" b="1">
                <a:solidFill>
                  <a:schemeClr val="tx1">
                    <a:lumMod val="75000"/>
                    <a:lumOff val="25000"/>
                  </a:schemeClr>
                </a:solidFill>
                <a:latin typeface="Open Sans"/>
                <a:ea typeface="Open Sans"/>
                <a:cs typeface="Open Sans"/>
                <a:sym typeface="Open Sans"/>
              </a:rPr>
              <a:t>Quick Recap</a:t>
            </a:r>
            <a:endParaRPr lang="en-US" sz="2800" b="1">
              <a:solidFill>
                <a:schemeClr val="tx1">
                  <a:lumMod val="75000"/>
                  <a:lumOff val="25000"/>
                </a:schemeClr>
              </a:solidFill>
            </a:endParaRPr>
          </a:p>
        </p:txBody>
      </p:sp>
      <p:pic>
        <p:nvPicPr>
          <p:cNvPr id="5" name="Picture 4" descr="A group of people standing around a white board&#10;&#10;Description automatically generated">
            <a:extLst>
              <a:ext uri="{FF2B5EF4-FFF2-40B4-BE49-F238E27FC236}">
                <a16:creationId xmlns:a16="http://schemas.microsoft.com/office/drawing/2014/main" id="{99475B7D-6E06-E369-311F-04A8979608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2573" y="2734648"/>
            <a:ext cx="6294923" cy="3674704"/>
          </a:xfrm>
          <a:prstGeom prst="rect">
            <a:avLst/>
          </a:prstGeom>
        </p:spPr>
      </p:pic>
      <p:sp>
        <p:nvSpPr>
          <p:cNvPr id="6" name="Brandline">
            <a:extLst>
              <a:ext uri="{FF2B5EF4-FFF2-40B4-BE49-F238E27FC236}">
                <a16:creationId xmlns:a16="http://schemas.microsoft.com/office/drawing/2014/main" id="{8F6C8963-70B7-F2F9-D3D0-3596C65EAE94}"/>
              </a:ext>
            </a:extLst>
          </p:cNvPr>
          <p:cNvSpPr/>
          <p:nvPr userDrawn="1"/>
        </p:nvSpPr>
        <p:spPr>
          <a:xfrm>
            <a:off x="6769101" y="816324"/>
            <a:ext cx="2732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
        <p:nvSpPr>
          <p:cNvPr id="7" name="Google Shape;24;p23">
            <a:extLst>
              <a:ext uri="{FF2B5EF4-FFF2-40B4-BE49-F238E27FC236}">
                <a16:creationId xmlns:a16="http://schemas.microsoft.com/office/drawing/2014/main" id="{1DACC322-50B7-3379-96DF-E37BB83F840D}"/>
              </a:ext>
            </a:extLst>
          </p:cNvPr>
          <p:cNvSpPr txBox="1">
            <a:spLocks noGrp="1"/>
          </p:cNvSpPr>
          <p:nvPr>
            <p:ph type="body" idx="10" hasCustomPrompt="1"/>
          </p:nvPr>
        </p:nvSpPr>
        <p:spPr>
          <a:xfrm>
            <a:off x="8128000" y="4237179"/>
            <a:ext cx="7315200" cy="669645"/>
          </a:xfrm>
          <a:prstGeom prst="rect">
            <a:avLst/>
          </a:prstGeom>
          <a:noFill/>
          <a:ln>
            <a:noFill/>
          </a:ln>
        </p:spPr>
        <p:txBody>
          <a:bodyPr spcFirstLastPara="1" wrap="square" lIns="91425" tIns="0" rIns="91425" bIns="144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1" lvl="1" indent="-342900" algn="l">
              <a:lnSpc>
                <a:spcPct val="114000"/>
              </a:lnSpc>
              <a:spcBef>
                <a:spcPts val="500"/>
              </a:spcBef>
              <a:spcAft>
                <a:spcPts val="0"/>
              </a:spcAft>
              <a:buClr>
                <a:srgbClr val="3F3F3F"/>
              </a:buClr>
              <a:buSzPts val="1800"/>
              <a:buChar char="•"/>
              <a:defRPr/>
            </a:lvl2pPr>
            <a:lvl3pPr marL="1371601" lvl="2" indent="-342900" algn="l">
              <a:lnSpc>
                <a:spcPct val="114000"/>
              </a:lnSpc>
              <a:spcBef>
                <a:spcPts val="500"/>
              </a:spcBef>
              <a:spcAft>
                <a:spcPts val="0"/>
              </a:spcAft>
              <a:buClr>
                <a:srgbClr val="3F3F3F"/>
              </a:buClr>
              <a:buSzPts val="1800"/>
              <a:buChar char="•"/>
              <a:defRPr/>
            </a:lvl3pPr>
            <a:lvl4pPr marL="1828801" lvl="3" indent="-342900" algn="l">
              <a:lnSpc>
                <a:spcPct val="90000"/>
              </a:lnSpc>
              <a:spcBef>
                <a:spcPts val="500"/>
              </a:spcBef>
              <a:spcAft>
                <a:spcPts val="0"/>
              </a:spcAft>
              <a:buClr>
                <a:schemeClr val="dk1"/>
              </a:buClr>
              <a:buSzPts val="1800"/>
              <a:buChar char="•"/>
              <a:defRPr/>
            </a:lvl4pPr>
            <a:lvl5pPr marL="2286002" lvl="4" indent="-342900" algn="l">
              <a:lnSpc>
                <a:spcPct val="90000"/>
              </a:lnSpc>
              <a:spcBef>
                <a:spcPts val="500"/>
              </a:spcBef>
              <a:spcAft>
                <a:spcPts val="0"/>
              </a:spcAft>
              <a:buClr>
                <a:schemeClr val="dk1"/>
              </a:buClr>
              <a:buSzPts val="1800"/>
              <a:buChar char="•"/>
              <a:defRPr/>
            </a:lvl5pPr>
            <a:lvl6pPr marL="2743203" lvl="5" indent="-342900" algn="l">
              <a:lnSpc>
                <a:spcPct val="90000"/>
              </a:lnSpc>
              <a:spcBef>
                <a:spcPts val="500"/>
              </a:spcBef>
              <a:spcAft>
                <a:spcPts val="0"/>
              </a:spcAft>
              <a:buClr>
                <a:schemeClr val="dk1"/>
              </a:buClr>
              <a:buSzPts val="1800"/>
              <a:buChar char="•"/>
              <a:defRPr/>
            </a:lvl6pPr>
            <a:lvl7pPr marL="3200403" lvl="6" indent="-342900" algn="l">
              <a:lnSpc>
                <a:spcPct val="90000"/>
              </a:lnSpc>
              <a:spcBef>
                <a:spcPts val="500"/>
              </a:spcBef>
              <a:spcAft>
                <a:spcPts val="0"/>
              </a:spcAft>
              <a:buClr>
                <a:schemeClr val="dk1"/>
              </a:buClr>
              <a:buSzPts val="1800"/>
              <a:buChar char="•"/>
              <a:defRPr/>
            </a:lvl7pPr>
            <a:lvl8pPr marL="3657603" lvl="7" indent="-342900" algn="l">
              <a:lnSpc>
                <a:spcPct val="90000"/>
              </a:lnSpc>
              <a:spcBef>
                <a:spcPts val="500"/>
              </a:spcBef>
              <a:spcAft>
                <a:spcPts val="0"/>
              </a:spcAft>
              <a:buClr>
                <a:schemeClr val="dk1"/>
              </a:buClr>
              <a:buSzPts val="1800"/>
              <a:buChar char="•"/>
              <a:defRPr/>
            </a:lvl8pPr>
            <a:lvl9pPr marL="4114803" lvl="8" indent="-342900" algn="l">
              <a:lnSpc>
                <a:spcPct val="90000"/>
              </a:lnSpc>
              <a:spcBef>
                <a:spcPts val="500"/>
              </a:spcBef>
              <a:spcAft>
                <a:spcPts val="0"/>
              </a:spcAft>
              <a:buClr>
                <a:schemeClr val="dk1"/>
              </a:buClr>
              <a:buSzPts val="1800"/>
              <a:buChar char="•"/>
              <a:defRPr/>
            </a:lvl9pPr>
          </a:lstStyle>
          <a:p>
            <a:r>
              <a:rPr lang="en-US"/>
              <a:t>Click to add text</a:t>
            </a:r>
          </a:p>
        </p:txBody>
      </p:sp>
    </p:spTree>
    <p:custDataLst>
      <p:tags r:id="rId1"/>
    </p:custDataLst>
    <p:extLst>
      <p:ext uri="{BB962C8B-B14F-4D97-AF65-F5344CB8AC3E}">
        <p14:creationId xmlns:p14="http://schemas.microsoft.com/office/powerpoint/2010/main" val="34185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_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1" y="257626"/>
            <a:ext cx="4819800" cy="539000"/>
          </a:xfrm>
          <a:prstGeom prst="rect">
            <a:avLst/>
          </a:prstGeom>
          <a:noFill/>
          <a:ln>
            <a:noFill/>
          </a:ln>
        </p:spPr>
        <p:txBody>
          <a:bodyPr spcFirstLastPara="1" wrap="square" lIns="91425" tIns="45700" rIns="91425" bIns="45700" anchor="t" anchorCtr="0">
            <a:spAutoFit/>
          </a:bodyPr>
          <a:lstStyle/>
          <a:p>
            <a:pPr marL="457200" marR="0" lvl="0" indent="-228601"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5"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sz="1738">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8"/>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7" y="2901929"/>
            <a:ext cx="5615223"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1" y="2695576"/>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a:p>
            <a:pPr lvl="0"/>
            <a:endParaRPr lang="en-US"/>
          </a:p>
        </p:txBody>
      </p:sp>
    </p:spTree>
    <p:custDataLst>
      <p:tags r:id="rId1"/>
    </p:custDataLst>
    <p:extLst>
      <p:ext uri="{BB962C8B-B14F-4D97-AF65-F5344CB8AC3E}">
        <p14:creationId xmlns:p14="http://schemas.microsoft.com/office/powerpoint/2010/main" val="34688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gage_and_Think">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493A75A0-B4B5-A02E-EF0C-649435807510}"/>
              </a:ext>
            </a:extLst>
          </p:cNvPr>
          <p:cNvPicPr preferRelativeResize="0"/>
          <p:nvPr userDrawn="1"/>
        </p:nvPicPr>
        <p:blipFill rotWithShape="1">
          <a:blip r:embed="rId3">
            <a:alphaModFix/>
          </a:blip>
          <a:srcRect/>
          <a:stretch/>
        </p:blipFill>
        <p:spPr>
          <a:xfrm>
            <a:off x="2495" y="7258"/>
            <a:ext cx="16255999" cy="9143999"/>
          </a:xfrm>
          <a:prstGeom prst="rect">
            <a:avLst/>
          </a:prstGeom>
          <a:noFill/>
          <a:ln>
            <a:noFill/>
          </a:ln>
        </p:spPr>
      </p:pic>
      <p:sp>
        <p:nvSpPr>
          <p:cNvPr id="4" name="Google Shape;60;p31">
            <a:extLst>
              <a:ext uri="{FF2B5EF4-FFF2-40B4-BE49-F238E27FC236}">
                <a16:creationId xmlns:a16="http://schemas.microsoft.com/office/drawing/2014/main" id="{9D11E7EC-EA15-7F5D-6238-471BB67E76EE}"/>
              </a:ext>
            </a:extLst>
          </p:cNvPr>
          <p:cNvSpPr>
            <a:spLocks/>
          </p:cNvSpPr>
          <p:nvPr userDrawn="1"/>
        </p:nvSpPr>
        <p:spPr>
          <a:xfrm>
            <a:off x="5497163" y="280669"/>
            <a:ext cx="5261676" cy="539000"/>
          </a:xfrm>
          <a:prstGeom prst="rect">
            <a:avLst/>
          </a:prstGeom>
          <a:noFill/>
          <a:ln>
            <a:noFill/>
          </a:ln>
        </p:spPr>
        <p:txBody>
          <a:bodyPr spcFirstLastPara="1" wrap="square" lIns="91425" tIns="45700" rIns="91425" bIns="45700" anchor="t" anchorCtr="0">
            <a:spAutoFit/>
          </a:bodyPr>
          <a:lstStyle/>
          <a:p>
            <a:pPr algn="ctr"/>
            <a:r>
              <a:rPr lang="en-US" sz="2800" b="1">
                <a:solidFill>
                  <a:schemeClr val="tx1">
                    <a:lumMod val="75000"/>
                    <a:lumOff val="25000"/>
                  </a:schemeClr>
                </a:solidFill>
                <a:latin typeface="Open Sans"/>
                <a:ea typeface="Open Sans"/>
                <a:cs typeface="Open Sans"/>
                <a:sym typeface="Open Sans"/>
              </a:rPr>
              <a:t>Engage and Think</a:t>
            </a:r>
          </a:p>
        </p:txBody>
      </p:sp>
      <p:sp>
        <p:nvSpPr>
          <p:cNvPr id="7" name="Text Placeholder 6">
            <a:extLst>
              <a:ext uri="{FF2B5EF4-FFF2-40B4-BE49-F238E27FC236}">
                <a16:creationId xmlns:a16="http://schemas.microsoft.com/office/drawing/2014/main" id="{347C0A1C-0A3D-4AD2-D623-D9134DFD230D}"/>
              </a:ext>
            </a:extLst>
          </p:cNvPr>
          <p:cNvSpPr>
            <a:spLocks noGrp="1"/>
          </p:cNvSpPr>
          <p:nvPr>
            <p:ph type="body" sz="quarter" idx="12"/>
          </p:nvPr>
        </p:nvSpPr>
        <p:spPr>
          <a:xfrm>
            <a:off x="8128000" y="4344663"/>
            <a:ext cx="7315200" cy="454676"/>
          </a:xfrm>
          <a:prstGeom prst="rect">
            <a:avLst/>
          </a:prstGeom>
        </p:spPr>
        <p:txBody>
          <a:bodyPr anchor="ctr">
            <a:spAutoFit/>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0" name="Brandline_LVC">
            <a:extLst>
              <a:ext uri="{FF2B5EF4-FFF2-40B4-BE49-F238E27FC236}">
                <a16:creationId xmlns:a16="http://schemas.microsoft.com/office/drawing/2014/main" id="{F7D71C04-19C7-FD47-1911-185AFFC1A947}"/>
              </a:ext>
            </a:extLst>
          </p:cNvPr>
          <p:cNvSpPr/>
          <p:nvPr userDrawn="1"/>
        </p:nvSpPr>
        <p:spPr>
          <a:xfrm>
            <a:off x="6184900" y="816324"/>
            <a:ext cx="389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pic>
        <p:nvPicPr>
          <p:cNvPr id="2" name="Graphic 1">
            <a:extLst>
              <a:ext uri="{FF2B5EF4-FFF2-40B4-BE49-F238E27FC236}">
                <a16:creationId xmlns:a16="http://schemas.microsoft.com/office/drawing/2014/main" id="{C00B0884-845B-E7FF-B224-CF10A716FF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98" y="2304288"/>
            <a:ext cx="7092591" cy="4291584"/>
          </a:xfrm>
          <a:prstGeom prst="rect">
            <a:avLst/>
          </a:prstGeom>
        </p:spPr>
      </p:pic>
    </p:spTree>
    <p:custDataLst>
      <p:tags r:id="rId1"/>
    </p:custDataLst>
    <p:extLst>
      <p:ext uri="{BB962C8B-B14F-4D97-AF65-F5344CB8AC3E}">
        <p14:creationId xmlns:p14="http://schemas.microsoft.com/office/powerpoint/2010/main" val="4108817988"/>
      </p:ext>
    </p:extLst>
  </p:cSld>
  <p:clrMapOvr>
    <a:masterClrMapping/>
  </p:clrMapOvr>
  <p:extLst>
    <p:ext uri="{DCECCB84-F9BA-43D5-87BE-67443E8EF086}">
      <p15:sldGuideLst xmlns:p15="http://schemas.microsoft.com/office/powerpoint/2012/main">
        <p15:guide id="1" orient="horz" pos="131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reserve="1" userDrawn="1">
  <p:cSld name="Topic_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2"/>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hasCustomPrompt="1"/>
          </p:nvPr>
        </p:nvSpPr>
        <p:spPr>
          <a:xfrm>
            <a:off x="0" y="4114801"/>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1" lvl="1" indent="-381001" algn="l">
              <a:lnSpc>
                <a:spcPct val="90000"/>
              </a:lnSpc>
              <a:spcBef>
                <a:spcPts val="500"/>
              </a:spcBef>
              <a:spcAft>
                <a:spcPts val="0"/>
              </a:spcAft>
              <a:buSzPts val="2400"/>
              <a:buChar char="•"/>
              <a:defRPr/>
            </a:lvl2pPr>
            <a:lvl3pPr marL="1371601" lvl="2" indent="-355601" algn="l">
              <a:lnSpc>
                <a:spcPct val="90000"/>
              </a:lnSpc>
              <a:spcBef>
                <a:spcPts val="500"/>
              </a:spcBef>
              <a:spcAft>
                <a:spcPts val="0"/>
              </a:spcAft>
              <a:buSzPts val="2000"/>
              <a:buChar char="•"/>
              <a:defRPr/>
            </a:lvl3pPr>
            <a:lvl4pPr marL="1828801" lvl="3" indent="-342900" algn="l">
              <a:lnSpc>
                <a:spcPct val="90000"/>
              </a:lnSpc>
              <a:spcBef>
                <a:spcPts val="500"/>
              </a:spcBef>
              <a:spcAft>
                <a:spcPts val="0"/>
              </a:spcAft>
              <a:buSzPts val="1800"/>
              <a:buChar char="•"/>
              <a:defRPr/>
            </a:lvl4pPr>
            <a:lvl5pPr marL="2286002" lvl="4" indent="-342900" algn="l">
              <a:lnSpc>
                <a:spcPct val="90000"/>
              </a:lnSpc>
              <a:spcBef>
                <a:spcPts val="500"/>
              </a:spcBef>
              <a:spcAft>
                <a:spcPts val="0"/>
              </a:spcAft>
              <a:buSzPts val="1800"/>
              <a:buChar char="•"/>
              <a:defRPr/>
            </a:lvl5pPr>
            <a:lvl6pPr marL="2743203" lvl="5" indent="-342900" algn="l">
              <a:lnSpc>
                <a:spcPct val="90000"/>
              </a:lnSpc>
              <a:spcBef>
                <a:spcPts val="500"/>
              </a:spcBef>
              <a:spcAft>
                <a:spcPts val="0"/>
              </a:spcAft>
              <a:buSzPts val="1800"/>
              <a:buChar char="•"/>
              <a:defRPr/>
            </a:lvl6pPr>
            <a:lvl7pPr marL="3200403" lvl="6" indent="-342900" algn="l">
              <a:lnSpc>
                <a:spcPct val="90000"/>
              </a:lnSpc>
              <a:spcBef>
                <a:spcPts val="500"/>
              </a:spcBef>
              <a:spcAft>
                <a:spcPts val="0"/>
              </a:spcAft>
              <a:buSzPts val="1800"/>
              <a:buChar char="•"/>
              <a:defRPr/>
            </a:lvl7pPr>
            <a:lvl8pPr marL="3657603" lvl="7" indent="-342900" algn="l">
              <a:lnSpc>
                <a:spcPct val="90000"/>
              </a:lnSpc>
              <a:spcBef>
                <a:spcPts val="500"/>
              </a:spcBef>
              <a:spcAft>
                <a:spcPts val="0"/>
              </a:spcAft>
              <a:buSzPts val="1800"/>
              <a:buChar char="•"/>
              <a:defRPr/>
            </a:lvl8pPr>
            <a:lvl9pPr marL="4114803" lvl="8" indent="-342900" algn="l">
              <a:lnSpc>
                <a:spcPct val="90000"/>
              </a:lnSpc>
              <a:spcBef>
                <a:spcPts val="500"/>
              </a:spcBef>
              <a:spcAft>
                <a:spcPts val="0"/>
              </a:spcAft>
              <a:buSzPts val="1800"/>
              <a:buChar char="•"/>
              <a:defRPr/>
            </a:lvl9pPr>
          </a:lstStyle>
          <a:p>
            <a:r>
              <a:t>Topic Name</a:t>
            </a: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3"/>
          <a:srcRect/>
          <a:stretch/>
        </p:blipFill>
        <p:spPr>
          <a:xfrm>
            <a:off x="1" y="2"/>
            <a:ext cx="16255999" cy="9143999"/>
          </a:xfrm>
          <a:prstGeom prst="rect">
            <a:avLst/>
          </a:prstGeom>
          <a:noFill/>
          <a:ln>
            <a:noFill/>
          </a:ln>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1291858" y="1512834"/>
            <a:ext cx="13696998"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1" lvl="1" indent="-381001" algn="l">
              <a:lnSpc>
                <a:spcPct val="90000"/>
              </a:lnSpc>
              <a:spcBef>
                <a:spcPts val="500"/>
              </a:spcBef>
              <a:spcAft>
                <a:spcPts val="0"/>
              </a:spcAft>
              <a:buSzPts val="2400"/>
              <a:buChar char="•"/>
              <a:defRPr/>
            </a:lvl2pPr>
            <a:lvl3pPr marL="1371601" lvl="2" indent="-355601" algn="l">
              <a:lnSpc>
                <a:spcPct val="90000"/>
              </a:lnSpc>
              <a:spcBef>
                <a:spcPts val="500"/>
              </a:spcBef>
              <a:spcAft>
                <a:spcPts val="0"/>
              </a:spcAft>
              <a:buSzPts val="2000"/>
              <a:buChar char="•"/>
              <a:defRPr/>
            </a:lvl3pPr>
            <a:lvl4pPr marL="1828801" lvl="3" indent="-342900" algn="l">
              <a:lnSpc>
                <a:spcPct val="90000"/>
              </a:lnSpc>
              <a:spcBef>
                <a:spcPts val="500"/>
              </a:spcBef>
              <a:spcAft>
                <a:spcPts val="0"/>
              </a:spcAft>
              <a:buSzPts val="1800"/>
              <a:buChar char="•"/>
              <a:defRPr/>
            </a:lvl4pPr>
            <a:lvl5pPr marL="2286002" lvl="4" indent="-342900" algn="l">
              <a:lnSpc>
                <a:spcPct val="90000"/>
              </a:lnSpc>
              <a:spcBef>
                <a:spcPts val="500"/>
              </a:spcBef>
              <a:spcAft>
                <a:spcPts val="0"/>
              </a:spcAft>
              <a:buSzPts val="1800"/>
              <a:buChar char="•"/>
              <a:defRPr/>
            </a:lvl5pPr>
            <a:lvl6pPr marL="2743203" lvl="5" indent="-342900" algn="l">
              <a:lnSpc>
                <a:spcPct val="90000"/>
              </a:lnSpc>
              <a:spcBef>
                <a:spcPts val="500"/>
              </a:spcBef>
              <a:spcAft>
                <a:spcPts val="0"/>
              </a:spcAft>
              <a:buSzPts val="1800"/>
              <a:buChar char="•"/>
              <a:defRPr/>
            </a:lvl6pPr>
            <a:lvl7pPr marL="3200403" lvl="6" indent="-342900" algn="l">
              <a:lnSpc>
                <a:spcPct val="90000"/>
              </a:lnSpc>
              <a:spcBef>
                <a:spcPts val="500"/>
              </a:spcBef>
              <a:spcAft>
                <a:spcPts val="0"/>
              </a:spcAft>
              <a:buSzPts val="1800"/>
              <a:buChar char="•"/>
              <a:defRPr/>
            </a:lvl7pPr>
            <a:lvl8pPr marL="3657603" lvl="7" indent="-342900" algn="l">
              <a:lnSpc>
                <a:spcPct val="90000"/>
              </a:lnSpc>
              <a:spcBef>
                <a:spcPts val="500"/>
              </a:spcBef>
              <a:spcAft>
                <a:spcPts val="0"/>
              </a:spcAft>
              <a:buSzPts val="1800"/>
              <a:buChar char="•"/>
              <a:defRPr/>
            </a:lvl8pPr>
            <a:lvl9pPr marL="4114803" lvl="8" indent="-342900" algn="l">
              <a:lnSpc>
                <a:spcPct val="90000"/>
              </a:lnSpc>
              <a:spcBef>
                <a:spcPts val="500"/>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10160" y="229878"/>
            <a:ext cx="16276321"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grpSp>
        <p:nvGrpSpPr>
          <p:cNvPr id="2" name="Group 1">
            <a:extLst>
              <a:ext uri="{FF2B5EF4-FFF2-40B4-BE49-F238E27FC236}">
                <a16:creationId xmlns:a16="http://schemas.microsoft.com/office/drawing/2014/main" id="{4EE55269-2248-2EC9-263A-1F332F567456}"/>
              </a:ext>
            </a:extLst>
          </p:cNvPr>
          <p:cNvGrpSpPr/>
          <p:nvPr userDrawn="1"/>
        </p:nvGrpSpPr>
        <p:grpSpPr>
          <a:xfrm>
            <a:off x="16347957" y="1"/>
            <a:ext cx="1025643" cy="9148127"/>
            <a:chOff x="16347956" y="0"/>
            <a:chExt cx="1025643" cy="9148127"/>
          </a:xfrm>
        </p:grpSpPr>
        <p:sp>
          <p:nvSpPr>
            <p:cNvPr id="8" name="Rectangle 7">
              <a:extLst>
                <a:ext uri="{FF2B5EF4-FFF2-40B4-BE49-F238E27FC236}">
                  <a16:creationId xmlns:a16="http://schemas.microsoft.com/office/drawing/2014/main" id="{C0B04451-5C80-D10E-B9B8-EABCB863C884}"/>
                </a:ext>
              </a:extLst>
            </p:cNvPr>
            <p:cNvSpPr/>
            <p:nvPr/>
          </p:nvSpPr>
          <p:spPr>
            <a:xfrm rot="5400000">
              <a:off x="16136544" y="211412"/>
              <a:ext cx="899312" cy="476488"/>
            </a:xfrm>
            <a:prstGeom prst="rect">
              <a:avLst/>
            </a:prstGeom>
            <a:solidFill>
              <a:srgbClr val="D789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solidFill>
                  <a:schemeClr val="bg1"/>
                </a:solidFill>
              </a:endParaRPr>
            </a:p>
          </p:txBody>
        </p:sp>
        <p:sp>
          <p:nvSpPr>
            <p:cNvPr id="9" name="Rectangle 8">
              <a:extLst>
                <a:ext uri="{FF2B5EF4-FFF2-40B4-BE49-F238E27FC236}">
                  <a16:creationId xmlns:a16="http://schemas.microsoft.com/office/drawing/2014/main" id="{6C0D418E-415E-6F4B-C9D1-C64F5233B1CE}"/>
                </a:ext>
              </a:extLst>
            </p:cNvPr>
            <p:cNvSpPr/>
            <p:nvPr/>
          </p:nvSpPr>
          <p:spPr>
            <a:xfrm rot="5400000">
              <a:off x="16136544" y="1242516"/>
              <a:ext cx="899312" cy="476488"/>
            </a:xfrm>
            <a:prstGeom prst="rect">
              <a:avLst/>
            </a:prstGeom>
            <a:solidFill>
              <a:srgbClr val="5EA6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solidFill>
                  <a:schemeClr val="bg1"/>
                </a:solidFill>
              </a:endParaRPr>
            </a:p>
          </p:txBody>
        </p:sp>
        <p:sp>
          <p:nvSpPr>
            <p:cNvPr id="10" name="Rectangle 9">
              <a:extLst>
                <a:ext uri="{FF2B5EF4-FFF2-40B4-BE49-F238E27FC236}">
                  <a16:creationId xmlns:a16="http://schemas.microsoft.com/office/drawing/2014/main" id="{2E76FB03-CFBC-BDA3-589D-EF404D58B554}"/>
                </a:ext>
              </a:extLst>
            </p:cNvPr>
            <p:cNvSpPr/>
            <p:nvPr/>
          </p:nvSpPr>
          <p:spPr>
            <a:xfrm rot="5400000">
              <a:off x="16136544" y="2273619"/>
              <a:ext cx="899312" cy="476488"/>
            </a:xfrm>
            <a:prstGeom prst="rect">
              <a:avLst/>
            </a:prstGeom>
            <a:solidFill>
              <a:srgbClr val="A5A8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solidFill>
                  <a:schemeClr val="bg1"/>
                </a:solidFill>
              </a:endParaRPr>
            </a:p>
          </p:txBody>
        </p:sp>
        <p:sp>
          <p:nvSpPr>
            <p:cNvPr id="11" name="Rectangle 10">
              <a:extLst>
                <a:ext uri="{FF2B5EF4-FFF2-40B4-BE49-F238E27FC236}">
                  <a16:creationId xmlns:a16="http://schemas.microsoft.com/office/drawing/2014/main" id="{65EA821C-AFD8-DB2A-4605-08DC6DCFB0C8}"/>
                </a:ext>
              </a:extLst>
            </p:cNvPr>
            <p:cNvSpPr/>
            <p:nvPr/>
          </p:nvSpPr>
          <p:spPr>
            <a:xfrm rot="5400000">
              <a:off x="16136544" y="3304719"/>
              <a:ext cx="899312" cy="476488"/>
            </a:xfrm>
            <a:prstGeom prst="rect">
              <a:avLst/>
            </a:prstGeom>
            <a:solidFill>
              <a:srgbClr val="4EB0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solidFill>
                  <a:schemeClr val="bg1"/>
                </a:solidFill>
              </a:endParaRPr>
            </a:p>
          </p:txBody>
        </p:sp>
        <p:sp>
          <p:nvSpPr>
            <p:cNvPr id="12" name="Rectangle 11">
              <a:extLst>
                <a:ext uri="{FF2B5EF4-FFF2-40B4-BE49-F238E27FC236}">
                  <a16:creationId xmlns:a16="http://schemas.microsoft.com/office/drawing/2014/main" id="{9B071E9D-8FD7-DD4A-21B0-305BEEE8AFE2}"/>
                </a:ext>
              </a:extLst>
            </p:cNvPr>
            <p:cNvSpPr/>
            <p:nvPr/>
          </p:nvSpPr>
          <p:spPr>
            <a:xfrm rot="5400000">
              <a:off x="16136544" y="4335823"/>
              <a:ext cx="899312" cy="476488"/>
            </a:xfrm>
            <a:prstGeom prst="rect">
              <a:avLst/>
            </a:prstGeom>
            <a:solidFill>
              <a:srgbClr val="848C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solidFill>
                  <a:schemeClr val="bg1"/>
                </a:solidFill>
              </a:endParaRPr>
            </a:p>
          </p:txBody>
        </p:sp>
        <p:sp>
          <p:nvSpPr>
            <p:cNvPr id="13" name="Rectangle 12">
              <a:extLst>
                <a:ext uri="{FF2B5EF4-FFF2-40B4-BE49-F238E27FC236}">
                  <a16:creationId xmlns:a16="http://schemas.microsoft.com/office/drawing/2014/main" id="{15844DA1-14C5-E781-8680-D58921E7C60B}"/>
                </a:ext>
              </a:extLst>
            </p:cNvPr>
            <p:cNvSpPr/>
            <p:nvPr/>
          </p:nvSpPr>
          <p:spPr>
            <a:xfrm rot="5400000">
              <a:off x="16136544" y="5366926"/>
              <a:ext cx="899312" cy="476488"/>
            </a:xfrm>
            <a:prstGeom prst="rect">
              <a:avLst/>
            </a:prstGeom>
            <a:solidFill>
              <a:srgbClr val="3EA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solidFill>
                  <a:schemeClr val="bg1"/>
                </a:solidFill>
              </a:endParaRPr>
            </a:p>
          </p:txBody>
        </p:sp>
        <p:sp>
          <p:nvSpPr>
            <p:cNvPr id="14" name="Rectangle 13">
              <a:extLst>
                <a:ext uri="{FF2B5EF4-FFF2-40B4-BE49-F238E27FC236}">
                  <a16:creationId xmlns:a16="http://schemas.microsoft.com/office/drawing/2014/main" id="{B134F2FA-7F7A-E794-22A9-695393ADD71B}"/>
                </a:ext>
              </a:extLst>
            </p:cNvPr>
            <p:cNvSpPr/>
            <p:nvPr/>
          </p:nvSpPr>
          <p:spPr>
            <a:xfrm rot="5400000">
              <a:off x="16136544" y="6398026"/>
              <a:ext cx="899312" cy="476488"/>
            </a:xfrm>
            <a:prstGeom prst="rect">
              <a:avLst/>
            </a:prstGeom>
            <a:solidFill>
              <a:srgbClr val="DF9D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solidFill>
                  <a:schemeClr val="bg1"/>
                </a:solidFill>
              </a:endParaRPr>
            </a:p>
          </p:txBody>
        </p:sp>
        <p:sp>
          <p:nvSpPr>
            <p:cNvPr id="15" name="Rectangle 14">
              <a:extLst>
                <a:ext uri="{FF2B5EF4-FFF2-40B4-BE49-F238E27FC236}">
                  <a16:creationId xmlns:a16="http://schemas.microsoft.com/office/drawing/2014/main" id="{DFFD1254-9588-70B8-E0BB-EE04B4C59BE9}"/>
                </a:ext>
              </a:extLst>
            </p:cNvPr>
            <p:cNvSpPr/>
            <p:nvPr/>
          </p:nvSpPr>
          <p:spPr>
            <a:xfrm rot="5400000">
              <a:off x="16136544" y="7429130"/>
              <a:ext cx="899312" cy="476488"/>
            </a:xfrm>
            <a:prstGeom prst="rect">
              <a:avLst/>
            </a:prstGeom>
            <a:solidFill>
              <a:srgbClr val="BB7B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solidFill>
                  <a:schemeClr val="bg1"/>
                </a:solidFill>
              </a:endParaRPr>
            </a:p>
          </p:txBody>
        </p:sp>
        <p:grpSp>
          <p:nvGrpSpPr>
            <p:cNvPr id="16" name="Group 15">
              <a:extLst>
                <a:ext uri="{FF2B5EF4-FFF2-40B4-BE49-F238E27FC236}">
                  <a16:creationId xmlns:a16="http://schemas.microsoft.com/office/drawing/2014/main" id="{B7512F9F-071F-362A-5D53-EF854E3D807E}"/>
                </a:ext>
              </a:extLst>
            </p:cNvPr>
            <p:cNvGrpSpPr/>
            <p:nvPr userDrawn="1"/>
          </p:nvGrpSpPr>
          <p:grpSpPr>
            <a:xfrm>
              <a:off x="16897111" y="10"/>
              <a:ext cx="476488" cy="9132267"/>
              <a:chOff x="16897111" y="10"/>
              <a:chExt cx="476488" cy="9179160"/>
            </a:xfrm>
          </p:grpSpPr>
          <p:sp>
            <p:nvSpPr>
              <p:cNvPr id="18" name="Rectangle 17">
                <a:extLst>
                  <a:ext uri="{FF2B5EF4-FFF2-40B4-BE49-F238E27FC236}">
                    <a16:creationId xmlns:a16="http://schemas.microsoft.com/office/drawing/2014/main" id="{B97D2AF2-9828-9A3B-B02A-1AE3FCC10F8F}"/>
                  </a:ext>
                </a:extLst>
              </p:cNvPr>
              <p:cNvSpPr/>
              <p:nvPr/>
            </p:nvSpPr>
            <p:spPr>
              <a:xfrm rot="5400000">
                <a:off x="16685699" y="211422"/>
                <a:ext cx="899312" cy="476488"/>
              </a:xfrm>
              <a:prstGeom prst="rect">
                <a:avLst/>
              </a:prstGeom>
              <a:solidFill>
                <a:srgbClr val="E9BD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
            <p:nvSpPr>
              <p:cNvPr id="19" name="Rectangle 18">
                <a:extLst>
                  <a:ext uri="{FF2B5EF4-FFF2-40B4-BE49-F238E27FC236}">
                    <a16:creationId xmlns:a16="http://schemas.microsoft.com/office/drawing/2014/main" id="{2206C9CD-E64D-F1D9-8FA8-F20D061BF00F}"/>
                  </a:ext>
                </a:extLst>
              </p:cNvPr>
              <p:cNvSpPr/>
              <p:nvPr/>
            </p:nvSpPr>
            <p:spPr>
              <a:xfrm rot="5400000">
                <a:off x="16685699" y="1246403"/>
                <a:ext cx="899312" cy="476488"/>
              </a:xfrm>
              <a:prstGeom prst="rect">
                <a:avLst/>
              </a:prstGeom>
              <a:solidFill>
                <a:srgbClr val="ABD0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
            <p:nvSpPr>
              <p:cNvPr id="20" name="Rectangle 19">
                <a:extLst>
                  <a:ext uri="{FF2B5EF4-FFF2-40B4-BE49-F238E27FC236}">
                    <a16:creationId xmlns:a16="http://schemas.microsoft.com/office/drawing/2014/main" id="{54BD2F06-060A-BE8B-3DEE-15E8E0D59FE8}"/>
                  </a:ext>
                </a:extLst>
              </p:cNvPr>
              <p:cNvSpPr/>
              <p:nvPr/>
            </p:nvSpPr>
            <p:spPr>
              <a:xfrm rot="5400000">
                <a:off x="16685699" y="2281383"/>
                <a:ext cx="899312" cy="476488"/>
              </a:xfrm>
              <a:prstGeom prst="rect">
                <a:avLst/>
              </a:prstGeom>
              <a:solidFill>
                <a:srgbClr val="E2E4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
            <p:nvSpPr>
              <p:cNvPr id="21" name="Rectangle 20">
                <a:extLst>
                  <a:ext uri="{FF2B5EF4-FFF2-40B4-BE49-F238E27FC236}">
                    <a16:creationId xmlns:a16="http://schemas.microsoft.com/office/drawing/2014/main" id="{ADD65D6F-2705-23CE-BB94-3CAA44185C08}"/>
                  </a:ext>
                </a:extLst>
              </p:cNvPr>
              <p:cNvSpPr/>
              <p:nvPr/>
            </p:nvSpPr>
            <p:spPr>
              <a:xfrm rot="5400000">
                <a:off x="16685699" y="3316360"/>
                <a:ext cx="899312" cy="476488"/>
              </a:xfrm>
              <a:prstGeom prst="rect">
                <a:avLst/>
              </a:prstGeom>
              <a:solidFill>
                <a:srgbClr val="C3EF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
            <p:nvSpPr>
              <p:cNvPr id="22" name="Rectangle 21">
                <a:extLst>
                  <a:ext uri="{FF2B5EF4-FFF2-40B4-BE49-F238E27FC236}">
                    <a16:creationId xmlns:a16="http://schemas.microsoft.com/office/drawing/2014/main" id="{8BC3A39A-68B7-E997-49E2-9EB676C67A80}"/>
                  </a:ext>
                </a:extLst>
              </p:cNvPr>
              <p:cNvSpPr/>
              <p:nvPr/>
            </p:nvSpPr>
            <p:spPr>
              <a:xfrm rot="5400000">
                <a:off x="16685699" y="4351341"/>
                <a:ext cx="899312" cy="476488"/>
              </a:xfrm>
              <a:prstGeom prst="rect">
                <a:avLst/>
              </a:prstGeom>
              <a:solidFill>
                <a:srgbClr val="C5C9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
            <p:nvSpPr>
              <p:cNvPr id="23" name="Rectangle 22">
                <a:extLst>
                  <a:ext uri="{FF2B5EF4-FFF2-40B4-BE49-F238E27FC236}">
                    <a16:creationId xmlns:a16="http://schemas.microsoft.com/office/drawing/2014/main" id="{3AE7D30D-4B65-B41A-130A-FBD75DD95405}"/>
                  </a:ext>
                </a:extLst>
              </p:cNvPr>
              <p:cNvSpPr/>
              <p:nvPr/>
            </p:nvSpPr>
            <p:spPr>
              <a:xfrm rot="5400000">
                <a:off x="16685699" y="5386321"/>
                <a:ext cx="899312" cy="476488"/>
              </a:xfrm>
              <a:prstGeom prst="rect">
                <a:avLst/>
              </a:prstGeom>
              <a:solidFill>
                <a:srgbClr val="BBE6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
            <p:nvSpPr>
              <p:cNvPr id="24" name="Rectangle 23">
                <a:extLst>
                  <a:ext uri="{FF2B5EF4-FFF2-40B4-BE49-F238E27FC236}">
                    <a16:creationId xmlns:a16="http://schemas.microsoft.com/office/drawing/2014/main" id="{9A920814-656C-BC3E-65B9-CF0336F19672}"/>
                  </a:ext>
                </a:extLst>
              </p:cNvPr>
              <p:cNvSpPr/>
              <p:nvPr/>
            </p:nvSpPr>
            <p:spPr>
              <a:xfrm rot="5400000">
                <a:off x="16685699" y="6421299"/>
                <a:ext cx="899312" cy="476488"/>
              </a:xfrm>
              <a:prstGeom prst="rect">
                <a:avLst/>
              </a:prstGeom>
              <a:solidFill>
                <a:srgbClr val="F2D7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
            <p:nvSpPr>
              <p:cNvPr id="25" name="Rectangle 24">
                <a:extLst>
                  <a:ext uri="{FF2B5EF4-FFF2-40B4-BE49-F238E27FC236}">
                    <a16:creationId xmlns:a16="http://schemas.microsoft.com/office/drawing/2014/main" id="{F1B3FFC9-EBE4-BC12-FF72-8F8843297553}"/>
                  </a:ext>
                </a:extLst>
              </p:cNvPr>
              <p:cNvSpPr/>
              <p:nvPr/>
            </p:nvSpPr>
            <p:spPr>
              <a:xfrm rot="5400000">
                <a:off x="16685699" y="7456279"/>
                <a:ext cx="899312" cy="476488"/>
              </a:xfrm>
              <a:prstGeom prst="rect">
                <a:avLst/>
              </a:prstGeom>
              <a:solidFill>
                <a:srgbClr val="F8D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
            <p:nvSpPr>
              <p:cNvPr id="26" name="Rectangle 25">
                <a:extLst>
                  <a:ext uri="{FF2B5EF4-FFF2-40B4-BE49-F238E27FC236}">
                    <a16:creationId xmlns:a16="http://schemas.microsoft.com/office/drawing/2014/main" id="{58F49B27-4522-BB42-6ECC-F7A9106207E4}"/>
                  </a:ext>
                </a:extLst>
              </p:cNvPr>
              <p:cNvSpPr/>
              <p:nvPr/>
            </p:nvSpPr>
            <p:spPr>
              <a:xfrm rot="5400000">
                <a:off x="16685699" y="8491270"/>
                <a:ext cx="899312" cy="476488"/>
              </a:xfrm>
              <a:prstGeom prst="rect">
                <a:avLst/>
              </a:prstGeom>
              <a:solidFill>
                <a:srgbClr val="FCD4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grpSp>
        <p:sp>
          <p:nvSpPr>
            <p:cNvPr id="17" name="Rectangle 16">
              <a:extLst>
                <a:ext uri="{FF2B5EF4-FFF2-40B4-BE49-F238E27FC236}">
                  <a16:creationId xmlns:a16="http://schemas.microsoft.com/office/drawing/2014/main" id="{5B0BA5F1-AD61-22CA-A821-62315388DF3C}"/>
                </a:ext>
              </a:extLst>
            </p:cNvPr>
            <p:cNvSpPr/>
            <p:nvPr/>
          </p:nvSpPr>
          <p:spPr>
            <a:xfrm rot="5400000">
              <a:off x="16136544" y="8460227"/>
              <a:ext cx="899312" cy="476488"/>
            </a:xfrm>
            <a:prstGeom prst="rect">
              <a:avLst/>
            </a:prstGeom>
            <a:solidFill>
              <a:srgbClr val="F683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solidFill>
                  <a:schemeClr val="bg1"/>
                </a:solidFill>
              </a:endParaRPr>
            </a:p>
          </p:txBody>
        </p:sp>
      </p:grpSp>
    </p:spTree>
    <p:custDataLst>
      <p:tags r:id="rId1"/>
    </p:custDataLst>
    <p:extLst>
      <p:ext uri="{BB962C8B-B14F-4D97-AF65-F5344CB8AC3E}">
        <p14:creationId xmlns:p14="http://schemas.microsoft.com/office/powerpoint/2010/main" val="189336738"/>
      </p:ext>
    </p:extLst>
  </p:cSld>
  <p:clrMapOvr>
    <a:masterClrMapping/>
  </p:clrMapOvr>
  <p:extLst>
    <p:ext uri="{DCECCB84-F9BA-43D5-87BE-67443E8EF086}">
      <p15:sldGuideLst xmlns:p15="http://schemas.microsoft.com/office/powerpoint/2012/main">
        <p15:guide id="1" orient="horz" pos="1814" userDrawn="1">
          <p15:clr>
            <a:srgbClr val="547EBF"/>
          </p15:clr>
        </p15:guide>
        <p15:guide id="2" orient="horz" pos="1134" userDrawn="1">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descr="A blue and white rectangle&#10;&#10;Description automatically generated">
            <a:extLst>
              <a:ext uri="{FF2B5EF4-FFF2-40B4-BE49-F238E27FC236}">
                <a16:creationId xmlns:a16="http://schemas.microsoft.com/office/drawing/2014/main" id="{54A7B230-8B46-0D56-6CC0-F209B282C6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6256000" cy="9144000"/>
          </a:xfrm>
          <a:prstGeom prst="rect">
            <a:avLst/>
          </a:prstGeom>
        </p:spPr>
      </p:pic>
      <p:sp>
        <p:nvSpPr>
          <p:cNvPr id="13" name="Google Shape;149;p35">
            <a:extLst>
              <a:ext uri="{FF2B5EF4-FFF2-40B4-BE49-F238E27FC236}">
                <a16:creationId xmlns:a16="http://schemas.microsoft.com/office/drawing/2014/main" id="{F74D071C-E846-A1A2-34B9-7E5841FAE98A}"/>
              </a:ext>
            </a:extLst>
          </p:cNvPr>
          <p:cNvSpPr txBox="1">
            <a:spLocks noGrp="1"/>
          </p:cNvSpPr>
          <p:nvPr>
            <p:ph type="title" hasCustomPrompt="1"/>
          </p:nvPr>
        </p:nvSpPr>
        <p:spPr>
          <a:xfrm>
            <a:off x="2421576" y="349072"/>
            <a:ext cx="9884724"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15" name="Text Placeholder 6">
            <a:extLst>
              <a:ext uri="{FF2B5EF4-FFF2-40B4-BE49-F238E27FC236}">
                <a16:creationId xmlns:a16="http://schemas.microsoft.com/office/drawing/2014/main" id="{E7E02221-3267-7A1B-8E0E-EFABBBCC6ACE}"/>
              </a:ext>
            </a:extLst>
          </p:cNvPr>
          <p:cNvSpPr>
            <a:spLocks noGrp="1"/>
          </p:cNvSpPr>
          <p:nvPr>
            <p:ph type="body" sz="quarter" idx="11"/>
          </p:nvPr>
        </p:nvSpPr>
        <p:spPr>
          <a:xfrm>
            <a:off x="1291858" y="2370300"/>
            <a:ext cx="13696998"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6" name="Google Shape;60;p31">
            <a:extLst>
              <a:ext uri="{FF2B5EF4-FFF2-40B4-BE49-F238E27FC236}">
                <a16:creationId xmlns:a16="http://schemas.microsoft.com/office/drawing/2014/main" id="{74F52EAE-AA6F-E1EC-703B-348F06E3D3DE}"/>
              </a:ext>
            </a:extLst>
          </p:cNvPr>
          <p:cNvSpPr>
            <a:spLocks/>
          </p:cNvSpPr>
          <p:nvPr userDrawn="1"/>
        </p:nvSpPr>
        <p:spPr>
          <a:xfrm>
            <a:off x="1113033" y="420003"/>
            <a:ext cx="1468273" cy="539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Demo: </a:t>
            </a:r>
            <a:endParaRPr lang="en-US" sz="1400" b="0" i="0" u="none" strike="noStrike" cap="none">
              <a:solidFill>
                <a:schemeClr val="bg1"/>
              </a:solidFill>
              <a:latin typeface="Arial"/>
              <a:ea typeface="Arial"/>
              <a:cs typeface="Arial"/>
              <a:sym typeface="Arial"/>
            </a:endParaRPr>
          </a:p>
        </p:txBody>
      </p:sp>
      <p:sp>
        <p:nvSpPr>
          <p:cNvPr id="17" name="Text Placeholder 7">
            <a:extLst>
              <a:ext uri="{FF2B5EF4-FFF2-40B4-BE49-F238E27FC236}">
                <a16:creationId xmlns:a16="http://schemas.microsoft.com/office/drawing/2014/main" id="{888C0342-22B3-89A3-585B-2BD228D0D3B5}"/>
              </a:ext>
            </a:extLst>
          </p:cNvPr>
          <p:cNvSpPr txBox="1"/>
          <p:nvPr userDrawn="1"/>
        </p:nvSpPr>
        <p:spPr>
          <a:xfrm>
            <a:off x="12012931" y="1793877"/>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Duration:</a:t>
            </a:r>
          </a:p>
        </p:txBody>
      </p:sp>
      <p:sp>
        <p:nvSpPr>
          <p:cNvPr id="18" name="Text Placeholder 7">
            <a:extLst>
              <a:ext uri="{FF2B5EF4-FFF2-40B4-BE49-F238E27FC236}">
                <a16:creationId xmlns:a16="http://schemas.microsoft.com/office/drawing/2014/main" id="{80E2F368-E6D4-32CE-30D7-2C5AC9774391}"/>
              </a:ext>
            </a:extLst>
          </p:cNvPr>
          <p:cNvSpPr txBox="1"/>
          <p:nvPr userDrawn="1"/>
        </p:nvSpPr>
        <p:spPr>
          <a:xfrm>
            <a:off x="13803631" y="1791496"/>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a:t>minutes</a:t>
            </a:r>
          </a:p>
        </p:txBody>
      </p:sp>
      <p:sp>
        <p:nvSpPr>
          <p:cNvPr id="19" name="Text Placeholder 6">
            <a:extLst>
              <a:ext uri="{FF2B5EF4-FFF2-40B4-BE49-F238E27FC236}">
                <a16:creationId xmlns:a16="http://schemas.microsoft.com/office/drawing/2014/main" id="{A2EAE3FE-C048-DE1C-BEE8-00E86E5B5629}"/>
              </a:ext>
            </a:extLst>
          </p:cNvPr>
          <p:cNvSpPr>
            <a:spLocks noGrp="1"/>
          </p:cNvSpPr>
          <p:nvPr>
            <p:ph type="body" sz="quarter" idx="14" hasCustomPrompt="1"/>
          </p:nvPr>
        </p:nvSpPr>
        <p:spPr>
          <a:xfrm>
            <a:off x="13416914" y="1793561"/>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pic>
        <p:nvPicPr>
          <p:cNvPr id="20" name="Picture 19" descr="A person pointing at a person sitting at a desk&#10;&#10;Description automatically generated">
            <a:extLst>
              <a:ext uri="{FF2B5EF4-FFF2-40B4-BE49-F238E27FC236}">
                <a16:creationId xmlns:a16="http://schemas.microsoft.com/office/drawing/2014/main" id="{AF78AB8C-EC30-ACC3-20D8-1614EF73352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444245" y="279570"/>
            <a:ext cx="2168601" cy="1337798"/>
          </a:xfrm>
          <a:prstGeom prst="rect">
            <a:avLst/>
          </a:prstGeom>
        </p:spPr>
      </p:pic>
    </p:spTree>
    <p:custDataLst>
      <p:tags r:id="rId1"/>
    </p:custDataLst>
    <p:extLst>
      <p:ext uri="{BB962C8B-B14F-4D97-AF65-F5344CB8AC3E}">
        <p14:creationId xmlns:p14="http://schemas.microsoft.com/office/powerpoint/2010/main" val="5151208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ick_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527052" y="3050888"/>
            <a:ext cx="6673711" cy="3042225"/>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69"/>
            <a:ext cx="7538997" cy="539000"/>
          </a:xfrm>
          <a:prstGeom prst="rect">
            <a:avLst/>
          </a:prstGeom>
          <a:noFill/>
          <a:ln>
            <a:noFill/>
          </a:ln>
        </p:spPr>
        <p:txBody>
          <a:bodyPr spcFirstLastPara="1" wrap="square" lIns="91425" tIns="45700" rIns="91425" bIns="45700" anchor="t" anchorCtr="0">
            <a:spAutoFit/>
          </a:bodyPr>
          <a:lstStyle/>
          <a:p>
            <a:pPr algn="ctr"/>
            <a:r>
              <a:rPr lang="en-IN" sz="2800" b="1">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1"/>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1" lvl="1" indent="-342900" algn="l">
              <a:lnSpc>
                <a:spcPct val="114000"/>
              </a:lnSpc>
              <a:spcBef>
                <a:spcPts val="500"/>
              </a:spcBef>
              <a:spcAft>
                <a:spcPts val="0"/>
              </a:spcAft>
              <a:buClr>
                <a:srgbClr val="3F3F3F"/>
              </a:buClr>
              <a:buSzPts val="1800"/>
              <a:buChar char="•"/>
              <a:defRPr/>
            </a:lvl2pPr>
            <a:lvl3pPr marL="1371601" lvl="2" indent="-342900" algn="l">
              <a:lnSpc>
                <a:spcPct val="114000"/>
              </a:lnSpc>
              <a:spcBef>
                <a:spcPts val="500"/>
              </a:spcBef>
              <a:spcAft>
                <a:spcPts val="0"/>
              </a:spcAft>
              <a:buClr>
                <a:srgbClr val="3F3F3F"/>
              </a:buClr>
              <a:buSzPts val="1800"/>
              <a:buChar char="•"/>
              <a:defRPr/>
            </a:lvl3pPr>
            <a:lvl4pPr marL="1828801" lvl="3" indent="-342900" algn="l">
              <a:lnSpc>
                <a:spcPct val="90000"/>
              </a:lnSpc>
              <a:spcBef>
                <a:spcPts val="500"/>
              </a:spcBef>
              <a:spcAft>
                <a:spcPts val="0"/>
              </a:spcAft>
              <a:buClr>
                <a:schemeClr val="dk1"/>
              </a:buClr>
              <a:buSzPts val="1800"/>
              <a:buChar char="•"/>
              <a:defRPr/>
            </a:lvl4pPr>
            <a:lvl5pPr marL="2286002" lvl="4" indent="-342900" algn="l">
              <a:lnSpc>
                <a:spcPct val="90000"/>
              </a:lnSpc>
              <a:spcBef>
                <a:spcPts val="500"/>
              </a:spcBef>
              <a:spcAft>
                <a:spcPts val="0"/>
              </a:spcAft>
              <a:buClr>
                <a:schemeClr val="dk1"/>
              </a:buClr>
              <a:buSzPts val="1800"/>
              <a:buChar char="•"/>
              <a:defRPr/>
            </a:lvl5pPr>
            <a:lvl6pPr marL="2743203" lvl="5" indent="-342900" algn="l">
              <a:lnSpc>
                <a:spcPct val="90000"/>
              </a:lnSpc>
              <a:spcBef>
                <a:spcPts val="500"/>
              </a:spcBef>
              <a:spcAft>
                <a:spcPts val="0"/>
              </a:spcAft>
              <a:buClr>
                <a:schemeClr val="dk1"/>
              </a:buClr>
              <a:buSzPts val="1800"/>
              <a:buChar char="•"/>
              <a:defRPr/>
            </a:lvl6pPr>
            <a:lvl7pPr marL="3200403" lvl="6" indent="-342900" algn="l">
              <a:lnSpc>
                <a:spcPct val="90000"/>
              </a:lnSpc>
              <a:spcBef>
                <a:spcPts val="500"/>
              </a:spcBef>
              <a:spcAft>
                <a:spcPts val="0"/>
              </a:spcAft>
              <a:buClr>
                <a:schemeClr val="dk1"/>
              </a:buClr>
              <a:buSzPts val="1800"/>
              <a:buChar char="•"/>
              <a:defRPr/>
            </a:lvl7pPr>
            <a:lvl8pPr marL="3657603" lvl="7" indent="-342900" algn="l">
              <a:lnSpc>
                <a:spcPct val="90000"/>
              </a:lnSpc>
              <a:spcBef>
                <a:spcPts val="500"/>
              </a:spcBef>
              <a:spcAft>
                <a:spcPts val="0"/>
              </a:spcAft>
              <a:buClr>
                <a:schemeClr val="dk1"/>
              </a:buClr>
              <a:buSzPts val="1800"/>
              <a:buChar char="•"/>
              <a:defRPr/>
            </a:lvl8pPr>
            <a:lvl9pPr marL="4114803"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885814"/>
            <a:ext cx="7315200" cy="385939"/>
          </a:xfrm>
          <a:prstGeom prst="rect">
            <a:avLst/>
          </a:prstGeom>
          <a:noFill/>
          <a:ln>
            <a:noFill/>
          </a:ln>
        </p:spPr>
        <p:txBody>
          <a:bodyPr spcFirstLastPara="1" wrap="square" lIns="91425" tIns="0" rIns="91425" bIns="0" anchor="b" anchorCtr="0">
            <a:sp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1" lvl="1" indent="-342900" algn="l">
              <a:lnSpc>
                <a:spcPct val="114000"/>
              </a:lnSpc>
              <a:spcBef>
                <a:spcPts val="500"/>
              </a:spcBef>
              <a:spcAft>
                <a:spcPts val="0"/>
              </a:spcAft>
              <a:buClr>
                <a:srgbClr val="3F3F3F"/>
              </a:buClr>
              <a:buSzPts val="1800"/>
              <a:buChar char="•"/>
              <a:defRPr/>
            </a:lvl2pPr>
            <a:lvl3pPr marL="1371601" lvl="2" indent="-342900" algn="l">
              <a:lnSpc>
                <a:spcPct val="114000"/>
              </a:lnSpc>
              <a:spcBef>
                <a:spcPts val="500"/>
              </a:spcBef>
              <a:spcAft>
                <a:spcPts val="0"/>
              </a:spcAft>
              <a:buClr>
                <a:srgbClr val="3F3F3F"/>
              </a:buClr>
              <a:buSzPts val="1800"/>
              <a:buChar char="•"/>
              <a:defRPr/>
            </a:lvl3pPr>
            <a:lvl4pPr marL="1828801" lvl="3" indent="-342900" algn="l">
              <a:lnSpc>
                <a:spcPct val="90000"/>
              </a:lnSpc>
              <a:spcBef>
                <a:spcPts val="500"/>
              </a:spcBef>
              <a:spcAft>
                <a:spcPts val="0"/>
              </a:spcAft>
              <a:buClr>
                <a:schemeClr val="dk1"/>
              </a:buClr>
              <a:buSzPts val="1800"/>
              <a:buChar char="•"/>
              <a:defRPr/>
            </a:lvl4pPr>
            <a:lvl5pPr marL="2286002" lvl="4" indent="-342900" algn="l">
              <a:lnSpc>
                <a:spcPct val="90000"/>
              </a:lnSpc>
              <a:spcBef>
                <a:spcPts val="500"/>
              </a:spcBef>
              <a:spcAft>
                <a:spcPts val="0"/>
              </a:spcAft>
              <a:buClr>
                <a:schemeClr val="dk1"/>
              </a:buClr>
              <a:buSzPts val="1800"/>
              <a:buChar char="•"/>
              <a:defRPr/>
            </a:lvl5pPr>
            <a:lvl6pPr marL="2743203" lvl="5" indent="-342900" algn="l">
              <a:lnSpc>
                <a:spcPct val="90000"/>
              </a:lnSpc>
              <a:spcBef>
                <a:spcPts val="500"/>
              </a:spcBef>
              <a:spcAft>
                <a:spcPts val="0"/>
              </a:spcAft>
              <a:buClr>
                <a:schemeClr val="dk1"/>
              </a:buClr>
              <a:buSzPts val="1800"/>
              <a:buChar char="•"/>
              <a:defRPr/>
            </a:lvl6pPr>
            <a:lvl7pPr marL="3200403" lvl="6" indent="-342900" algn="l">
              <a:lnSpc>
                <a:spcPct val="90000"/>
              </a:lnSpc>
              <a:spcBef>
                <a:spcPts val="500"/>
              </a:spcBef>
              <a:spcAft>
                <a:spcPts val="0"/>
              </a:spcAft>
              <a:buClr>
                <a:schemeClr val="dk1"/>
              </a:buClr>
              <a:buSzPts val="1800"/>
              <a:buChar char="•"/>
              <a:defRPr/>
            </a:lvl7pPr>
            <a:lvl8pPr marL="3657603" lvl="7" indent="-342900" algn="l">
              <a:lnSpc>
                <a:spcPct val="90000"/>
              </a:lnSpc>
              <a:spcBef>
                <a:spcPts val="500"/>
              </a:spcBef>
              <a:spcAft>
                <a:spcPts val="0"/>
              </a:spcAft>
              <a:buClr>
                <a:schemeClr val="dk1"/>
              </a:buClr>
              <a:buSzPts val="1800"/>
              <a:buChar char="•"/>
              <a:defRPr/>
            </a:lvl8pPr>
            <a:lvl9pPr marL="4114803" lvl="8" indent="-342900" algn="l">
              <a:lnSpc>
                <a:spcPct val="90000"/>
              </a:lnSpc>
              <a:spcBef>
                <a:spcPts val="500"/>
              </a:spcBef>
              <a:spcAft>
                <a:spcPts val="0"/>
              </a:spcAft>
              <a:buClr>
                <a:schemeClr val="dk1"/>
              </a:buClr>
              <a:buSzPts val="1800"/>
              <a:buChar char="•"/>
              <a:defRPr/>
            </a:lvl9pPr>
          </a:lstStyle>
          <a:p>
            <a:r>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2"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38"/>
          </a:p>
        </p:txBody>
      </p:sp>
    </p:spTree>
    <p:custDataLst>
      <p:tags r:id="rId1"/>
    </p:custDataLst>
    <p:extLst>
      <p:ext uri="{BB962C8B-B14F-4D97-AF65-F5344CB8AC3E}">
        <p14:creationId xmlns:p14="http://schemas.microsoft.com/office/powerpoint/2010/main" val="590881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1" y="487364"/>
            <a:ext cx="14020800" cy="1766887"/>
          </a:xfrm>
          <a:prstGeom prst="rect">
            <a:avLst/>
          </a:prstGeom>
        </p:spPr>
        <p:txBody>
          <a:bodyPr vert="horz" lIns="91440" tIns="45720" rIns="91440" bIns="45720" rtlCol="0" anchor="ctr">
            <a:normAutofit/>
          </a:bodyPr>
          <a:lstStyle/>
          <a:p>
            <a:pPr marL="0" marR="0" lvl="0" indent="0" algn="l" defTabSz="914401" rtl="0" eaLnBrk="1" fontAlgn="auto" latinLnBrk="0" hangingPunct="1">
              <a:lnSpc>
                <a:spcPct val="114000"/>
              </a:lnSpc>
              <a:spcBef>
                <a:spcPts val="0"/>
              </a:spcBef>
              <a:spcAft>
                <a:spcPts val="0"/>
              </a:spcAft>
              <a:buClrTx/>
              <a:buSzTx/>
              <a:buFont typeface="Arial" panose="020B0604020202020204" pitchFamily="34" charset="0"/>
              <a:buNone/>
              <a:tabLst/>
              <a:defRPr/>
            </a:pPr>
            <a:r>
              <a:rPr lang="en-US"/>
              <a:t>Click to add lead-in line</a:t>
            </a:r>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1" y="2540000"/>
            <a:ext cx="14020800" cy="5695950"/>
          </a:xfrm>
          <a:prstGeom prst="rect">
            <a:avLst/>
          </a:prstGeom>
        </p:spPr>
        <p:txBody>
          <a:bodyPr vert="horz" lIns="91440" tIns="45720" rIns="91440" bIns="45720" rtlCol="0">
            <a:normAutofit/>
          </a:bodyPr>
          <a:lstStyle/>
          <a:p>
            <a:pPr marL="0" lvl="0" indent="0">
              <a:lnSpc>
                <a:spcPct val="114000"/>
              </a:lnSpc>
              <a:buNone/>
            </a:pPr>
            <a:r>
              <a:rPr lang="en-GB"/>
              <a:t>Click to add text</a:t>
            </a:r>
          </a:p>
          <a:p>
            <a:pPr lvl="1">
              <a:lnSpc>
                <a:spcPct val="114000"/>
              </a:lnSpc>
              <a:spcBef>
                <a:spcPts val="1000"/>
              </a:spcBef>
            </a:pPr>
            <a:r>
              <a:rPr lang="en-GB"/>
              <a:t>Bullet point 1</a:t>
            </a:r>
          </a:p>
          <a:p>
            <a:pPr lvl="2">
              <a:lnSpc>
                <a:spcPct val="114000"/>
              </a:lnSpc>
              <a:spcBef>
                <a:spcPts val="1000"/>
              </a:spcBef>
              <a:buSzPct val="100000"/>
              <a:buFont typeface="Courier New" panose="02070309020205020404" pitchFamily="49" charset="0"/>
              <a:buChar char="o"/>
            </a:pPr>
            <a:r>
              <a:rPr lang="en-GB"/>
              <a:t>Sub-bullet point 1</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23">
            <a:extLst>
              <a:ext uri="{28A0092B-C50C-407E-A947-70E740481C1C}">
                <a14:useLocalDpi xmlns:a14="http://schemas.microsoft.com/office/drawing/2010/main" val="0"/>
              </a:ext>
            </a:extLst>
          </a:blip>
          <a:stretch>
            <a:fillRect/>
          </a:stretch>
        </p:blipFill>
        <p:spPr>
          <a:xfrm>
            <a:off x="1"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 y="0"/>
            <a:ext cx="16256000" cy="9144000"/>
          </a:xfrm>
          <a:prstGeom prst="rect">
            <a:avLst/>
          </a:prstGeom>
        </p:spPr>
      </p:pic>
    </p:spTree>
    <p:custDataLst>
      <p:tags r:id="rId22"/>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29" r:id="rId1"/>
    <p:sldLayoutId id="2147483726" r:id="rId2"/>
    <p:sldLayoutId id="2147483733" r:id="rId3"/>
    <p:sldLayoutId id="2147483734" r:id="rId4"/>
    <p:sldLayoutId id="2147483730" r:id="rId5"/>
    <p:sldLayoutId id="2147483683" r:id="rId6"/>
    <p:sldLayoutId id="2147483736" r:id="rId7"/>
    <p:sldLayoutId id="2147483691" r:id="rId8"/>
    <p:sldLayoutId id="2147483735" r:id="rId9"/>
    <p:sldLayoutId id="2147483739" r:id="rId10"/>
    <p:sldLayoutId id="2147483716" r:id="rId11"/>
    <p:sldLayoutId id="2147483690" r:id="rId12"/>
    <p:sldLayoutId id="2147483740" r:id="rId13"/>
    <p:sldLayoutId id="2147483741" r:id="rId14"/>
    <p:sldLayoutId id="2147483742" r:id="rId15"/>
    <p:sldLayoutId id="2147483737" r:id="rId16"/>
    <p:sldLayoutId id="2147483694" r:id="rId17"/>
    <p:sldLayoutId id="2147483724" r:id="rId18"/>
    <p:sldLayoutId id="2147483720" r:id="rId19"/>
    <p:sldLayoutId id="2147483743" r:id="rId20"/>
  </p:sldLayoutIdLst>
  <p:txStyles>
    <p:titleStyle>
      <a:lvl1pPr algn="l" defTabSz="914401"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1" indent="-228601" algn="l" defTabSz="914401"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1" indent="-228601" algn="l" defTabSz="914401"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1" indent="-228601" algn="l" defTabSz="914401"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1" indent="-228601" algn="l" defTabSz="9144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2" indent="-228601" algn="l" defTabSz="9144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2" indent="-228601" algn="l" defTabSz="9144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2" indent="-228601" algn="l" defTabSz="9144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2" indent="-228601" algn="l" defTabSz="9144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4" indent="-228601" algn="l" defTabSz="9144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1" rtl="0" eaLnBrk="1" latinLnBrk="0" hangingPunct="1">
        <a:defRPr sz="1800" kern="1200">
          <a:solidFill>
            <a:schemeClr val="tx1"/>
          </a:solidFill>
          <a:latin typeface="+mn-lt"/>
          <a:ea typeface="+mn-ea"/>
          <a:cs typeface="+mn-cs"/>
        </a:defRPr>
      </a:lvl1pPr>
      <a:lvl2pPr marL="457200" algn="l" defTabSz="914401" rtl="0" eaLnBrk="1" latinLnBrk="0" hangingPunct="1">
        <a:defRPr sz="1800" kern="1200">
          <a:solidFill>
            <a:schemeClr val="tx1"/>
          </a:solidFill>
          <a:latin typeface="+mn-lt"/>
          <a:ea typeface="+mn-ea"/>
          <a:cs typeface="+mn-cs"/>
        </a:defRPr>
      </a:lvl2pPr>
      <a:lvl3pPr marL="914401" algn="l" defTabSz="914401" rtl="0" eaLnBrk="1" latinLnBrk="0" hangingPunct="1">
        <a:defRPr sz="1800" kern="1200">
          <a:solidFill>
            <a:schemeClr val="tx1"/>
          </a:solidFill>
          <a:latin typeface="+mn-lt"/>
          <a:ea typeface="+mn-ea"/>
          <a:cs typeface="+mn-cs"/>
        </a:defRPr>
      </a:lvl3pPr>
      <a:lvl4pPr marL="1371601" algn="l" defTabSz="914401" rtl="0" eaLnBrk="1" latinLnBrk="0" hangingPunct="1">
        <a:defRPr sz="1800" kern="1200">
          <a:solidFill>
            <a:schemeClr val="tx1"/>
          </a:solidFill>
          <a:latin typeface="+mn-lt"/>
          <a:ea typeface="+mn-ea"/>
          <a:cs typeface="+mn-cs"/>
        </a:defRPr>
      </a:lvl4pPr>
      <a:lvl5pPr marL="1828801" algn="l" defTabSz="914401" rtl="0" eaLnBrk="1" latinLnBrk="0" hangingPunct="1">
        <a:defRPr sz="1800" kern="1200">
          <a:solidFill>
            <a:schemeClr val="tx1"/>
          </a:solidFill>
          <a:latin typeface="+mn-lt"/>
          <a:ea typeface="+mn-ea"/>
          <a:cs typeface="+mn-cs"/>
        </a:defRPr>
      </a:lvl5pPr>
      <a:lvl6pPr marL="2286002" algn="l" defTabSz="914401" rtl="0" eaLnBrk="1" latinLnBrk="0" hangingPunct="1">
        <a:defRPr sz="1800" kern="1200">
          <a:solidFill>
            <a:schemeClr val="tx1"/>
          </a:solidFill>
          <a:latin typeface="+mn-lt"/>
          <a:ea typeface="+mn-ea"/>
          <a:cs typeface="+mn-cs"/>
        </a:defRPr>
      </a:lvl6pPr>
      <a:lvl7pPr marL="2743203" algn="l" defTabSz="914401" rtl="0" eaLnBrk="1" latinLnBrk="0" hangingPunct="1">
        <a:defRPr sz="1800" kern="1200">
          <a:solidFill>
            <a:schemeClr val="tx1"/>
          </a:solidFill>
          <a:latin typeface="+mn-lt"/>
          <a:ea typeface="+mn-ea"/>
          <a:cs typeface="+mn-cs"/>
        </a:defRPr>
      </a:lvl7pPr>
      <a:lvl8pPr marL="3200403" algn="l" defTabSz="914401" rtl="0" eaLnBrk="1" latinLnBrk="0" hangingPunct="1">
        <a:defRPr sz="1800" kern="1200">
          <a:solidFill>
            <a:schemeClr val="tx1"/>
          </a:solidFill>
          <a:latin typeface="+mn-lt"/>
          <a:ea typeface="+mn-ea"/>
          <a:cs typeface="+mn-cs"/>
        </a:defRPr>
      </a:lvl8pPr>
      <a:lvl9pPr marL="3657603" algn="l" defTabSz="91440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1" userDrawn="1">
          <p15:clr>
            <a:srgbClr val="5ACBF0"/>
          </p15:clr>
        </p15:guide>
        <p15:guide id="2" pos="5121" userDrawn="1">
          <p15:clr>
            <a:srgbClr val="000000"/>
          </p15:clr>
        </p15:guide>
        <p15:guide id="3" orient="horz" pos="2880" userDrawn="1">
          <p15:clr>
            <a:srgbClr val="000000"/>
          </p15:clr>
        </p15:guide>
        <p15:guide id="4" orient="horz" pos="5239" userDrawn="1">
          <p15:clr>
            <a:srgbClr val="5ACBF0"/>
          </p15:clr>
        </p15:guide>
        <p15:guide id="5" pos="1015" userDrawn="1">
          <p15:clr>
            <a:srgbClr val="5ACBF0"/>
          </p15:clr>
        </p15:guide>
        <p15:guide id="6" pos="516" userDrawn="1">
          <p15:clr>
            <a:srgbClr val="F26B43"/>
          </p15:clr>
        </p15:guide>
        <p15:guide id="7" pos="9224" userDrawn="1">
          <p15:clr>
            <a:srgbClr val="5ACBF0"/>
          </p15:clr>
        </p15:guide>
        <p15:guide id="8" pos="9728" userDrawn="1">
          <p15:clr>
            <a:srgbClr val="F26B43"/>
          </p15:clr>
        </p15:guide>
        <p15:guide id="9" orient="horz" pos="249" userDrawn="1">
          <p15:clr>
            <a:srgbClr val="F26B43"/>
          </p15:clr>
        </p15:guide>
        <p15:guide id="10" orient="horz" pos="5511"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5.xml"/></Relationships>
</file>

<file path=ppt/slides/_rels/slide3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8.xml"/><Relationship Id="rId1" Type="http://schemas.openxmlformats.org/officeDocument/2006/relationships/tags" Target="../tags/tag3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0.xml"/><Relationship Id="rId1" Type="http://schemas.openxmlformats.org/officeDocument/2006/relationships/tags" Target="../tags/tag3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tags" Target="../tags/tag3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9.xml"/><Relationship Id="rId1" Type="http://schemas.openxmlformats.org/officeDocument/2006/relationships/tags" Target="../tags/tag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1AF223-9F5C-3F93-0D63-6A11E12C5EBA}"/>
              </a:ext>
            </a:extLst>
          </p:cNvPr>
          <p:cNvSpPr>
            <a:spLocks noGrp="1"/>
          </p:cNvSpPr>
          <p:nvPr>
            <p:ph type="body" idx="10"/>
          </p:nvPr>
        </p:nvSpPr>
        <p:spPr>
          <a:xfrm>
            <a:off x="653386" y="4114800"/>
            <a:ext cx="7835706" cy="914400"/>
          </a:xfrm>
        </p:spPr>
        <p:txBody>
          <a:bodyPr/>
          <a:lstStyle/>
          <a:p>
            <a:r>
              <a:rPr lang="en-US"/>
              <a:t>Python Refresher for AI</a:t>
            </a:r>
          </a:p>
        </p:txBody>
      </p:sp>
    </p:spTree>
    <p:custDataLst>
      <p:tags r:id="rId1"/>
    </p:custDataLst>
    <p:extLst>
      <p:ext uri="{BB962C8B-B14F-4D97-AF65-F5344CB8AC3E}">
        <p14:creationId xmlns:p14="http://schemas.microsoft.com/office/powerpoint/2010/main" val="5818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A5CF82-E33A-A15B-B37D-12E69A6EA8E4}"/>
              </a:ext>
            </a:extLst>
          </p:cNvPr>
          <p:cNvSpPr>
            <a:spLocks noGrp="1"/>
          </p:cNvSpPr>
          <p:nvPr>
            <p:ph type="body" idx="10"/>
          </p:nvPr>
        </p:nvSpPr>
        <p:spPr>
          <a:xfrm>
            <a:off x="1288826" y="1696829"/>
            <a:ext cx="13696999" cy="903776"/>
          </a:xfrm>
        </p:spPr>
        <p:txBody>
          <a:bodyPr/>
          <a:lstStyle/>
          <a:p>
            <a:r>
              <a:rPr lang="en-US" i="0">
                <a:solidFill>
                  <a:srgbClr val="172B4D"/>
                </a:solidFill>
                <a:effectLst/>
              </a:rPr>
              <a:t>The following programming principles ensure that code is efficient, readable, and maintainable:</a:t>
            </a:r>
          </a:p>
        </p:txBody>
      </p:sp>
      <p:sp>
        <p:nvSpPr>
          <p:cNvPr id="4" name="Title 3">
            <a:extLst>
              <a:ext uri="{FF2B5EF4-FFF2-40B4-BE49-F238E27FC236}">
                <a16:creationId xmlns:a16="http://schemas.microsoft.com/office/drawing/2014/main" id="{C2360BE0-C884-E30D-CE53-78354B8DF566}"/>
              </a:ext>
            </a:extLst>
          </p:cNvPr>
          <p:cNvSpPr>
            <a:spLocks noGrp="1"/>
          </p:cNvSpPr>
          <p:nvPr>
            <p:ph type="title"/>
          </p:nvPr>
        </p:nvSpPr>
        <p:spPr/>
        <p:txBody>
          <a:bodyPr/>
          <a:lstStyle/>
          <a:p>
            <a:r>
              <a:rPr lang="en-IN"/>
              <a:t>Key Programming Principles</a:t>
            </a:r>
          </a:p>
        </p:txBody>
      </p:sp>
      <p:sp>
        <p:nvSpPr>
          <p:cNvPr id="6" name="Brandline_LVC">
            <a:extLst>
              <a:ext uri="{FF2B5EF4-FFF2-40B4-BE49-F238E27FC236}">
                <a16:creationId xmlns:a16="http://schemas.microsoft.com/office/drawing/2014/main" id="{376B50A0-D57C-CE88-9730-417F2B0CABC4}"/>
              </a:ext>
            </a:extLst>
          </p:cNvPr>
          <p:cNvSpPr/>
          <p:nvPr/>
        </p:nvSpPr>
        <p:spPr>
          <a:xfrm>
            <a:off x="5029200" y="816324"/>
            <a:ext cx="621625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sp>
        <p:nvSpPr>
          <p:cNvPr id="287" name="T_Text_1">
            <a:extLst>
              <a:ext uri="{FF2B5EF4-FFF2-40B4-BE49-F238E27FC236}">
                <a16:creationId xmlns:a16="http://schemas.microsoft.com/office/drawing/2014/main" id="{C3E652B8-A41D-60E4-2F76-3B29CD9913DE}"/>
              </a:ext>
            </a:extLst>
          </p:cNvPr>
          <p:cNvSpPr/>
          <p:nvPr/>
        </p:nvSpPr>
        <p:spPr>
          <a:xfrm>
            <a:off x="1004903" y="4162830"/>
            <a:ext cx="2308077" cy="76646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nchorCtr="1"/>
          <a:lstStyle>
            <a:lvl1pPr algn="r">
              <a:lnSpc>
                <a:spcPct val="80000"/>
              </a:lnSpc>
              <a:defRPr sz="4000"/>
            </a:lvl1pPr>
          </a:lstStyle>
          <a:p>
            <a:pPr algn="ctr" defTabSz="412760" hangingPunct="0">
              <a:lnSpc>
                <a:spcPct val="115000"/>
              </a:lnSpc>
            </a:pPr>
            <a:r>
              <a:rPr lang="en-US" sz="2200" b="1">
                <a:solidFill>
                  <a:srgbClr val="404040"/>
                </a:solidFill>
                <a:latin typeface="Open Sans"/>
                <a:ea typeface="Open Sans Semibold"/>
                <a:cs typeface="Open Sans Semibold"/>
                <a:sym typeface="Oswald "/>
              </a:rPr>
              <a:t>Avoid repetition</a:t>
            </a:r>
          </a:p>
        </p:txBody>
      </p:sp>
      <p:sp>
        <p:nvSpPr>
          <p:cNvPr id="288" name="Text_1">
            <a:extLst>
              <a:ext uri="{FF2B5EF4-FFF2-40B4-BE49-F238E27FC236}">
                <a16:creationId xmlns:a16="http://schemas.microsoft.com/office/drawing/2014/main" id="{EE54F74F-12A9-C177-2142-8614FAFCF8BE}"/>
              </a:ext>
            </a:extLst>
          </p:cNvPr>
          <p:cNvSpPr/>
          <p:nvPr/>
        </p:nvSpPr>
        <p:spPr>
          <a:xfrm>
            <a:off x="887444" y="4931067"/>
            <a:ext cx="2617639" cy="85531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lstStyle>
            <a:lvl1pPr algn="r">
              <a:defRPr sz="1800" cap="none" spc="0">
                <a:solidFill>
                  <a:srgbClr val="5E5E5E"/>
                </a:solidFill>
              </a:defRPr>
            </a:lvl1pPr>
          </a:lstStyle>
          <a:p>
            <a:pPr algn="ctr" defTabSz="412760" hangingPunct="0">
              <a:lnSpc>
                <a:spcPct val="115000"/>
              </a:lnSpc>
            </a:pPr>
            <a:r>
              <a:rPr lang="en-US" sz="2200">
                <a:solidFill>
                  <a:srgbClr val="404040"/>
                </a:solidFill>
                <a:latin typeface="Open Sans"/>
                <a:ea typeface="Open Sans"/>
                <a:cs typeface="Open Sans"/>
                <a:sym typeface="Oswald "/>
              </a:rPr>
              <a:t>Using functions and loops to avoid redundant code</a:t>
            </a:r>
          </a:p>
        </p:txBody>
      </p:sp>
      <p:sp>
        <p:nvSpPr>
          <p:cNvPr id="292" name="Colorful shape E">
            <a:extLst>
              <a:ext uri="{FF2B5EF4-FFF2-40B4-BE49-F238E27FC236}">
                <a16:creationId xmlns:a16="http://schemas.microsoft.com/office/drawing/2014/main" id="{788A3175-4CAB-C72C-5101-A645AB249091}"/>
              </a:ext>
            </a:extLst>
          </p:cNvPr>
          <p:cNvSpPr/>
          <p:nvPr/>
        </p:nvSpPr>
        <p:spPr>
          <a:xfrm>
            <a:off x="11359781" y="3403958"/>
            <a:ext cx="1645019" cy="1655799"/>
          </a:xfrm>
          <a:custGeom>
            <a:avLst/>
            <a:gdLst/>
            <a:ahLst/>
            <a:cxnLst/>
            <a:rect l="0" t="0" r="0" b="0"/>
            <a:pathLst>
              <a:path w="3193948" h="3214878">
                <a:moveTo>
                  <a:pt x="2316365" y="361416"/>
                </a:moveTo>
                <a:cubicBezTo>
                  <a:pt x="1690357" y="0"/>
                  <a:pt x="905700" y="162521"/>
                  <a:pt x="469976" y="712851"/>
                </a:cubicBezTo>
                <a:lnTo>
                  <a:pt x="470153" y="712558"/>
                </a:lnTo>
                <a:lnTo>
                  <a:pt x="114058" y="751268"/>
                </a:lnTo>
                <a:lnTo>
                  <a:pt x="258572" y="1079017"/>
                </a:lnTo>
                <a:lnTo>
                  <a:pt x="258737" y="1078712"/>
                </a:lnTo>
                <a:cubicBezTo>
                  <a:pt x="0" y="1731225"/>
                  <a:pt x="251587" y="2492032"/>
                  <a:pt x="877582" y="2853461"/>
                </a:cubicBezTo>
                <a:cubicBezTo>
                  <a:pt x="1503591" y="3214878"/>
                  <a:pt x="2288247" y="3052356"/>
                  <a:pt x="2723984" y="2502027"/>
                </a:cubicBezTo>
                <a:lnTo>
                  <a:pt x="2723807" y="2502319"/>
                </a:lnTo>
                <a:lnTo>
                  <a:pt x="3079889" y="2463596"/>
                </a:lnTo>
                <a:lnTo>
                  <a:pt x="2935376" y="2135860"/>
                </a:lnTo>
                <a:lnTo>
                  <a:pt x="2935211" y="2136152"/>
                </a:lnTo>
                <a:cubicBezTo>
                  <a:pt x="3193948" y="1483639"/>
                  <a:pt x="2942374" y="722833"/>
                  <a:pt x="2316365" y="361416"/>
                </a:cubicBezTo>
                <a:close/>
              </a:path>
            </a:pathLst>
          </a:custGeom>
          <a:solidFill>
            <a:srgbClr val="848CD8"/>
          </a:solidFill>
          <a:ln w="12700" cap="flat" cmpd="sng">
            <a:noFill/>
            <a:prstDash val="solid"/>
            <a:miter lim="800000"/>
          </a:ln>
        </p:spPr>
        <p:txBody>
          <a:bodyPr anchor="ctr">
            <a:spAutoFit/>
          </a:bodyPr>
          <a:lstStyle/>
          <a:p>
            <a:pPr algn="ctr"/>
            <a:endParaRPr lang="en-US"/>
          </a:p>
        </p:txBody>
      </p:sp>
      <p:sp>
        <p:nvSpPr>
          <p:cNvPr id="293" name="Colorful shape D">
            <a:extLst>
              <a:ext uri="{FF2B5EF4-FFF2-40B4-BE49-F238E27FC236}">
                <a16:creationId xmlns:a16="http://schemas.microsoft.com/office/drawing/2014/main" id="{92C33945-90FE-9DCC-2D87-249BEDDA880D}"/>
              </a:ext>
            </a:extLst>
          </p:cNvPr>
          <p:cNvSpPr/>
          <p:nvPr/>
        </p:nvSpPr>
        <p:spPr>
          <a:xfrm>
            <a:off x="9643304" y="5120433"/>
            <a:ext cx="1655805" cy="1645019"/>
          </a:xfrm>
          <a:custGeom>
            <a:avLst/>
            <a:gdLst/>
            <a:ahLst/>
            <a:cxnLst/>
            <a:rect l="0" t="0" r="0" b="0"/>
            <a:pathLst>
              <a:path w="3214890" h="3193948">
                <a:moveTo>
                  <a:pt x="2853474" y="877582"/>
                </a:moveTo>
                <a:cubicBezTo>
                  <a:pt x="2492044" y="251574"/>
                  <a:pt x="1731251" y="0"/>
                  <a:pt x="1078738" y="258737"/>
                </a:cubicBezTo>
                <a:lnTo>
                  <a:pt x="1079030" y="258572"/>
                </a:lnTo>
                <a:lnTo>
                  <a:pt x="751293" y="114058"/>
                </a:lnTo>
                <a:lnTo>
                  <a:pt x="712571" y="470141"/>
                </a:lnTo>
                <a:lnTo>
                  <a:pt x="712863" y="469976"/>
                </a:lnTo>
                <a:cubicBezTo>
                  <a:pt x="162534" y="905700"/>
                  <a:pt x="0" y="1690357"/>
                  <a:pt x="361429" y="2316365"/>
                </a:cubicBezTo>
                <a:cubicBezTo>
                  <a:pt x="722858" y="2942374"/>
                  <a:pt x="1483664" y="3193948"/>
                  <a:pt x="2136178" y="2935211"/>
                </a:cubicBezTo>
                <a:lnTo>
                  <a:pt x="2135873" y="2935376"/>
                </a:lnTo>
                <a:lnTo>
                  <a:pt x="2463622" y="3079889"/>
                </a:lnTo>
                <a:lnTo>
                  <a:pt x="2502331" y="2723807"/>
                </a:lnTo>
                <a:lnTo>
                  <a:pt x="2502039" y="2723972"/>
                </a:lnTo>
                <a:cubicBezTo>
                  <a:pt x="3052368" y="2288247"/>
                  <a:pt x="3214890" y="1503591"/>
                  <a:pt x="2853474" y="877582"/>
                </a:cubicBezTo>
                <a:close/>
              </a:path>
            </a:pathLst>
          </a:custGeom>
          <a:solidFill>
            <a:srgbClr val="4EB099"/>
          </a:solidFill>
          <a:ln w="12700" cap="flat" cmpd="sng">
            <a:noFill/>
            <a:prstDash val="solid"/>
            <a:miter lim="800000"/>
          </a:ln>
        </p:spPr>
        <p:txBody>
          <a:bodyPr anchor="ctr">
            <a:spAutoFit/>
          </a:bodyPr>
          <a:lstStyle/>
          <a:p>
            <a:pPr algn="ctr"/>
            <a:endParaRPr lang="en-US"/>
          </a:p>
        </p:txBody>
      </p:sp>
      <p:sp>
        <p:nvSpPr>
          <p:cNvPr id="294" name="Colorful shape C">
            <a:extLst>
              <a:ext uri="{FF2B5EF4-FFF2-40B4-BE49-F238E27FC236}">
                <a16:creationId xmlns:a16="http://schemas.microsoft.com/office/drawing/2014/main" id="{1D4681D9-B018-1E2A-51DD-EF003A2EF4D6}"/>
              </a:ext>
            </a:extLst>
          </p:cNvPr>
          <p:cNvSpPr/>
          <p:nvPr/>
        </p:nvSpPr>
        <p:spPr>
          <a:xfrm>
            <a:off x="7392794" y="5687321"/>
            <a:ext cx="1482063" cy="1763843"/>
          </a:xfrm>
          <a:custGeom>
            <a:avLst/>
            <a:gdLst/>
            <a:ahLst/>
            <a:cxnLst/>
            <a:rect l="0" t="0" r="0" b="0"/>
            <a:pathLst>
              <a:path w="2877553" h="3424656">
                <a:moveTo>
                  <a:pt x="2877553" y="1712328"/>
                </a:moveTo>
                <a:cubicBezTo>
                  <a:pt x="2877553" y="989482"/>
                  <a:pt x="2344470" y="391210"/>
                  <a:pt x="1650009" y="289026"/>
                </a:cubicBezTo>
                <a:lnTo>
                  <a:pt x="1650352" y="289026"/>
                </a:lnTo>
                <a:lnTo>
                  <a:pt x="1438770" y="0"/>
                </a:lnTo>
                <a:lnTo>
                  <a:pt x="1227200" y="289026"/>
                </a:lnTo>
                <a:lnTo>
                  <a:pt x="1227543" y="289026"/>
                </a:lnTo>
                <a:cubicBezTo>
                  <a:pt x="533082" y="391210"/>
                  <a:pt x="0" y="989482"/>
                  <a:pt x="0" y="1712328"/>
                </a:cubicBezTo>
                <a:cubicBezTo>
                  <a:pt x="0" y="2435174"/>
                  <a:pt x="533082" y="3033445"/>
                  <a:pt x="1227543" y="3135630"/>
                </a:cubicBezTo>
                <a:lnTo>
                  <a:pt x="1227200" y="3135630"/>
                </a:lnTo>
                <a:lnTo>
                  <a:pt x="1438770" y="3424656"/>
                </a:lnTo>
                <a:lnTo>
                  <a:pt x="1650352" y="3135630"/>
                </a:lnTo>
                <a:lnTo>
                  <a:pt x="1650009" y="3135630"/>
                </a:lnTo>
                <a:cubicBezTo>
                  <a:pt x="2344470" y="3033445"/>
                  <a:pt x="2877553" y="2435174"/>
                  <a:pt x="2877553" y="1712328"/>
                </a:cubicBezTo>
                <a:close/>
              </a:path>
            </a:pathLst>
          </a:custGeom>
          <a:solidFill>
            <a:srgbClr val="A5A832"/>
          </a:solidFill>
          <a:ln w="12700" cap="flat" cmpd="sng">
            <a:noFill/>
            <a:prstDash val="solid"/>
            <a:miter lim="800000"/>
          </a:ln>
        </p:spPr>
        <p:txBody>
          <a:bodyPr anchor="ctr">
            <a:spAutoFit/>
          </a:bodyPr>
          <a:lstStyle/>
          <a:p>
            <a:pPr algn="ctr"/>
            <a:endParaRPr lang="en-US"/>
          </a:p>
        </p:txBody>
      </p:sp>
      <p:sp>
        <p:nvSpPr>
          <p:cNvPr id="295" name="Colorful shape B">
            <a:extLst>
              <a:ext uri="{FF2B5EF4-FFF2-40B4-BE49-F238E27FC236}">
                <a16:creationId xmlns:a16="http://schemas.microsoft.com/office/drawing/2014/main" id="{02A50FE5-18F7-EF97-4C98-672DB98ACCA0}"/>
              </a:ext>
            </a:extLst>
          </p:cNvPr>
          <p:cNvSpPr/>
          <p:nvPr/>
        </p:nvSpPr>
        <p:spPr>
          <a:xfrm>
            <a:off x="4968538" y="5120433"/>
            <a:ext cx="1655799" cy="1645019"/>
          </a:xfrm>
          <a:custGeom>
            <a:avLst/>
            <a:gdLst/>
            <a:ahLst/>
            <a:cxnLst/>
            <a:rect l="0" t="0" r="0" b="0"/>
            <a:pathLst>
              <a:path w="3214878" h="3193948">
                <a:moveTo>
                  <a:pt x="2853461" y="2316365"/>
                </a:moveTo>
                <a:cubicBezTo>
                  <a:pt x="3214878" y="1690357"/>
                  <a:pt x="3052356" y="905700"/>
                  <a:pt x="2502027" y="469976"/>
                </a:cubicBezTo>
                <a:lnTo>
                  <a:pt x="2502331" y="470141"/>
                </a:lnTo>
                <a:lnTo>
                  <a:pt x="2463609" y="114058"/>
                </a:lnTo>
                <a:lnTo>
                  <a:pt x="2135873" y="258572"/>
                </a:lnTo>
                <a:lnTo>
                  <a:pt x="2136165" y="258737"/>
                </a:lnTo>
                <a:cubicBezTo>
                  <a:pt x="1483652" y="0"/>
                  <a:pt x="722845" y="251574"/>
                  <a:pt x="361416" y="877582"/>
                </a:cubicBezTo>
                <a:cubicBezTo>
                  <a:pt x="0" y="1503591"/>
                  <a:pt x="162534" y="2288247"/>
                  <a:pt x="712863" y="2723972"/>
                </a:cubicBezTo>
                <a:lnTo>
                  <a:pt x="712558" y="2723807"/>
                </a:lnTo>
                <a:lnTo>
                  <a:pt x="751281" y="3079889"/>
                </a:lnTo>
                <a:lnTo>
                  <a:pt x="1079017" y="2935376"/>
                </a:lnTo>
                <a:lnTo>
                  <a:pt x="1078725" y="2935211"/>
                </a:lnTo>
                <a:cubicBezTo>
                  <a:pt x="1731238" y="3193948"/>
                  <a:pt x="2492044" y="2942374"/>
                  <a:pt x="2853461" y="2316365"/>
                </a:cubicBezTo>
                <a:close/>
              </a:path>
            </a:pathLst>
          </a:custGeom>
          <a:solidFill>
            <a:srgbClr val="5EA6CA"/>
          </a:solidFill>
          <a:ln w="12700" cap="flat" cmpd="sng">
            <a:noFill/>
            <a:prstDash val="solid"/>
            <a:miter lim="800000"/>
          </a:ln>
        </p:spPr>
        <p:txBody>
          <a:bodyPr anchor="ctr">
            <a:spAutoFit/>
          </a:bodyPr>
          <a:lstStyle/>
          <a:p>
            <a:pPr algn="ctr"/>
            <a:endParaRPr lang="en-US"/>
          </a:p>
        </p:txBody>
      </p:sp>
      <p:sp>
        <p:nvSpPr>
          <p:cNvPr id="296" name="Colorful shape A">
            <a:extLst>
              <a:ext uri="{FF2B5EF4-FFF2-40B4-BE49-F238E27FC236}">
                <a16:creationId xmlns:a16="http://schemas.microsoft.com/office/drawing/2014/main" id="{2892FB5A-6A08-AC0B-6881-8DDBFBC0EBD2}"/>
              </a:ext>
            </a:extLst>
          </p:cNvPr>
          <p:cNvSpPr/>
          <p:nvPr/>
        </p:nvSpPr>
        <p:spPr>
          <a:xfrm>
            <a:off x="3262851" y="3403954"/>
            <a:ext cx="1645019" cy="1655799"/>
          </a:xfrm>
          <a:custGeom>
            <a:avLst/>
            <a:gdLst/>
            <a:ahLst/>
            <a:cxnLst/>
            <a:rect l="0" t="0" r="0" b="0"/>
            <a:pathLst>
              <a:path w="3193948" h="3214878">
                <a:moveTo>
                  <a:pt x="2316365" y="2853461"/>
                </a:moveTo>
                <a:cubicBezTo>
                  <a:pt x="2942374" y="2492044"/>
                  <a:pt x="3193948" y="1731238"/>
                  <a:pt x="2935211" y="1078725"/>
                </a:cubicBezTo>
                <a:lnTo>
                  <a:pt x="2935376" y="1079017"/>
                </a:lnTo>
                <a:lnTo>
                  <a:pt x="3079889" y="751281"/>
                </a:lnTo>
                <a:lnTo>
                  <a:pt x="2723807" y="712558"/>
                </a:lnTo>
                <a:lnTo>
                  <a:pt x="2723972" y="712863"/>
                </a:lnTo>
                <a:cubicBezTo>
                  <a:pt x="2288247" y="162534"/>
                  <a:pt x="1503591" y="0"/>
                  <a:pt x="877582" y="361429"/>
                </a:cubicBezTo>
                <a:cubicBezTo>
                  <a:pt x="251574" y="722845"/>
                  <a:pt x="0" y="1483652"/>
                  <a:pt x="258737" y="2136165"/>
                </a:cubicBezTo>
                <a:lnTo>
                  <a:pt x="258571" y="2135873"/>
                </a:lnTo>
                <a:lnTo>
                  <a:pt x="114058" y="2463609"/>
                </a:lnTo>
                <a:lnTo>
                  <a:pt x="470141" y="2502331"/>
                </a:lnTo>
                <a:lnTo>
                  <a:pt x="469976" y="2502027"/>
                </a:lnTo>
                <a:cubicBezTo>
                  <a:pt x="905700" y="3052356"/>
                  <a:pt x="1690357" y="3214878"/>
                  <a:pt x="2316365" y="2853461"/>
                </a:cubicBezTo>
                <a:close/>
              </a:path>
            </a:pathLst>
          </a:custGeom>
          <a:solidFill>
            <a:srgbClr val="D78989"/>
          </a:solidFill>
          <a:ln w="12700" cap="flat" cmpd="sng">
            <a:noFill/>
            <a:prstDash val="solid"/>
            <a:miter lim="800000"/>
          </a:ln>
        </p:spPr>
        <p:txBody>
          <a:bodyPr anchor="ctr">
            <a:spAutoFit/>
          </a:bodyPr>
          <a:lstStyle/>
          <a:p>
            <a:pPr algn="ctr"/>
            <a:endParaRPr lang="en-US"/>
          </a:p>
        </p:txBody>
      </p:sp>
      <p:sp>
        <p:nvSpPr>
          <p:cNvPr id="297" name="White circle E">
            <a:extLst>
              <a:ext uri="{FF2B5EF4-FFF2-40B4-BE49-F238E27FC236}">
                <a16:creationId xmlns:a16="http://schemas.microsoft.com/office/drawing/2014/main" id="{B217C6E4-B967-877A-07B7-95EB4936D5BE}"/>
              </a:ext>
            </a:extLst>
          </p:cNvPr>
          <p:cNvSpPr/>
          <p:nvPr/>
        </p:nvSpPr>
        <p:spPr>
          <a:xfrm flipH="1" flipV="1">
            <a:off x="12746520" y="4797507"/>
            <a:ext cx="62166" cy="74286"/>
          </a:xfrm>
          <a:custGeom>
            <a:avLst/>
            <a:gdLst/>
            <a:ahLst/>
            <a:cxnLst/>
            <a:rect l="0" t="0" r="0" b="0"/>
            <a:pathLst>
              <a:path w="2190991" h="2190965">
                <a:moveTo>
                  <a:pt x="0" y="1095489"/>
                </a:moveTo>
                <a:cubicBezTo>
                  <a:pt x="0" y="490461"/>
                  <a:pt x="490473" y="0"/>
                  <a:pt x="1095502" y="0"/>
                </a:cubicBezTo>
                <a:cubicBezTo>
                  <a:pt x="1700517" y="0"/>
                  <a:pt x="2190991" y="490461"/>
                  <a:pt x="2190991" y="1095489"/>
                </a:cubicBezTo>
                <a:cubicBezTo>
                  <a:pt x="2190991" y="1700504"/>
                  <a:pt x="1700517" y="2190965"/>
                  <a:pt x="1095502" y="2190965"/>
                </a:cubicBezTo>
                <a:cubicBezTo>
                  <a:pt x="490473" y="2190965"/>
                  <a:pt x="0" y="1700504"/>
                  <a:pt x="0" y="1095489"/>
                </a:cubicBezTo>
                <a:close/>
              </a:path>
            </a:pathLst>
          </a:custGeom>
          <a:solidFill>
            <a:srgbClr val="FFFFFF">
              <a:alpha val="100000"/>
            </a:srgbClr>
          </a:solidFill>
          <a:ln w="12700" cap="flat" cmpd="sng">
            <a:noFill/>
            <a:prstDash val="solid"/>
            <a:miter lim="800000"/>
          </a:ln>
          <a:effectLst>
            <a:outerShdw blurRad="508000" dist="254000" dir="2700000" algn="ctr" rotWithShape="0">
              <a:srgbClr val="1C2862">
                <a:alpha val="30000"/>
              </a:srgbClr>
            </a:outerShdw>
          </a:effectLst>
        </p:spPr>
        <p:txBody>
          <a:bodyPr wrap="square" anchor="ctr">
            <a:spAutoFit/>
          </a:bodyPr>
          <a:lstStyle/>
          <a:p>
            <a:pPr algn="ctr"/>
            <a:endParaRPr lang="en-US"/>
          </a:p>
        </p:txBody>
      </p:sp>
      <p:sp>
        <p:nvSpPr>
          <p:cNvPr id="298" name="White circle D">
            <a:extLst>
              <a:ext uri="{FF2B5EF4-FFF2-40B4-BE49-F238E27FC236}">
                <a16:creationId xmlns:a16="http://schemas.microsoft.com/office/drawing/2014/main" id="{93E3DFAF-809C-CB64-B938-B9F8AD9646DE}"/>
              </a:ext>
            </a:extLst>
          </p:cNvPr>
          <p:cNvSpPr/>
          <p:nvPr/>
        </p:nvSpPr>
        <p:spPr>
          <a:xfrm>
            <a:off x="9906984" y="5379580"/>
            <a:ext cx="1128453" cy="1128440"/>
          </a:xfrm>
          <a:custGeom>
            <a:avLst/>
            <a:gdLst/>
            <a:ahLst/>
            <a:cxnLst/>
            <a:rect l="0" t="0" r="0" b="0"/>
            <a:pathLst>
              <a:path w="2190991" h="2190965">
                <a:moveTo>
                  <a:pt x="0" y="1095489"/>
                </a:moveTo>
                <a:cubicBezTo>
                  <a:pt x="0" y="490461"/>
                  <a:pt x="490461" y="0"/>
                  <a:pt x="1095489" y="0"/>
                </a:cubicBezTo>
                <a:cubicBezTo>
                  <a:pt x="1700504" y="0"/>
                  <a:pt x="2190991" y="490461"/>
                  <a:pt x="2190991" y="1095489"/>
                </a:cubicBezTo>
                <a:cubicBezTo>
                  <a:pt x="2190991" y="1700504"/>
                  <a:pt x="1700504" y="2190965"/>
                  <a:pt x="1095489" y="2190965"/>
                </a:cubicBezTo>
                <a:cubicBezTo>
                  <a:pt x="490461" y="2190965"/>
                  <a:pt x="0" y="1700504"/>
                  <a:pt x="0" y="1095489"/>
                </a:cubicBezTo>
                <a:close/>
              </a:path>
            </a:pathLst>
          </a:custGeom>
          <a:solidFill>
            <a:srgbClr val="FFFFFF">
              <a:alpha val="100000"/>
            </a:srgbClr>
          </a:solidFill>
          <a:ln w="12700" cap="flat" cmpd="sng">
            <a:noFill/>
            <a:prstDash val="solid"/>
            <a:miter lim="800000"/>
          </a:ln>
          <a:effectLst>
            <a:outerShdw blurRad="508000" dist="254000" dir="2700000" algn="ctr" rotWithShape="0">
              <a:srgbClr val="1C2862">
                <a:alpha val="30000"/>
              </a:srgbClr>
            </a:outerShdw>
          </a:effectLst>
        </p:spPr>
        <p:txBody>
          <a:bodyPr anchor="ctr">
            <a:spAutoFit/>
          </a:bodyPr>
          <a:lstStyle/>
          <a:p>
            <a:pPr algn="ctr"/>
            <a:endParaRPr lang="en-US"/>
          </a:p>
        </p:txBody>
      </p:sp>
      <p:sp>
        <p:nvSpPr>
          <p:cNvPr id="299" name="White circle C">
            <a:extLst>
              <a:ext uri="{FF2B5EF4-FFF2-40B4-BE49-F238E27FC236}">
                <a16:creationId xmlns:a16="http://schemas.microsoft.com/office/drawing/2014/main" id="{4A7D0AE7-45EA-FAF7-ED5F-AF7270F2DBAF}"/>
              </a:ext>
            </a:extLst>
          </p:cNvPr>
          <p:cNvSpPr/>
          <p:nvPr/>
        </p:nvSpPr>
        <p:spPr>
          <a:xfrm>
            <a:off x="7569599" y="6005021"/>
            <a:ext cx="1128453" cy="1128447"/>
          </a:xfrm>
          <a:custGeom>
            <a:avLst/>
            <a:gdLst/>
            <a:ahLst/>
            <a:cxnLst/>
            <a:rect l="0" t="0" r="0" b="0"/>
            <a:pathLst>
              <a:path w="2190991" h="2190978">
                <a:moveTo>
                  <a:pt x="0" y="1095489"/>
                </a:moveTo>
                <a:cubicBezTo>
                  <a:pt x="0" y="490461"/>
                  <a:pt x="490474" y="0"/>
                  <a:pt x="1095489" y="0"/>
                </a:cubicBezTo>
                <a:cubicBezTo>
                  <a:pt x="1700517" y="0"/>
                  <a:pt x="2190991" y="490461"/>
                  <a:pt x="2190991" y="1095489"/>
                </a:cubicBezTo>
                <a:cubicBezTo>
                  <a:pt x="2190991" y="1700517"/>
                  <a:pt x="1700517" y="2190978"/>
                  <a:pt x="1095489" y="2190978"/>
                </a:cubicBezTo>
                <a:cubicBezTo>
                  <a:pt x="490474" y="2190978"/>
                  <a:pt x="0" y="1700517"/>
                  <a:pt x="0" y="1095489"/>
                </a:cubicBezTo>
                <a:close/>
              </a:path>
            </a:pathLst>
          </a:custGeom>
          <a:solidFill>
            <a:srgbClr val="FFFFFF">
              <a:alpha val="100000"/>
            </a:srgbClr>
          </a:solidFill>
          <a:ln w="12700" cap="flat" cmpd="sng">
            <a:noFill/>
            <a:prstDash val="solid"/>
            <a:miter lim="800000"/>
          </a:ln>
          <a:effectLst>
            <a:outerShdw blurRad="508000" dist="254000" dir="2700000" algn="ctr" rotWithShape="0">
              <a:srgbClr val="1C2862">
                <a:alpha val="30000"/>
              </a:srgbClr>
            </a:outerShdw>
          </a:effectLst>
        </p:spPr>
        <p:txBody>
          <a:bodyPr anchor="ctr">
            <a:spAutoFit/>
          </a:bodyPr>
          <a:lstStyle/>
          <a:p>
            <a:pPr algn="ctr"/>
            <a:endParaRPr lang="en-US"/>
          </a:p>
        </p:txBody>
      </p:sp>
      <p:sp>
        <p:nvSpPr>
          <p:cNvPr id="300" name="White circle B">
            <a:extLst>
              <a:ext uri="{FF2B5EF4-FFF2-40B4-BE49-F238E27FC236}">
                <a16:creationId xmlns:a16="http://schemas.microsoft.com/office/drawing/2014/main" id="{B64C1E90-42CD-CE9A-69E4-4A08562CB00D}"/>
              </a:ext>
            </a:extLst>
          </p:cNvPr>
          <p:cNvSpPr/>
          <p:nvPr/>
        </p:nvSpPr>
        <p:spPr>
          <a:xfrm>
            <a:off x="5232216" y="5378719"/>
            <a:ext cx="1128453" cy="1128440"/>
          </a:xfrm>
          <a:custGeom>
            <a:avLst/>
            <a:gdLst/>
            <a:ahLst/>
            <a:cxnLst/>
            <a:rect l="0" t="0" r="0" b="0"/>
            <a:pathLst>
              <a:path w="2190991" h="2190965">
                <a:moveTo>
                  <a:pt x="0" y="1095489"/>
                </a:moveTo>
                <a:cubicBezTo>
                  <a:pt x="0" y="490461"/>
                  <a:pt x="490474" y="0"/>
                  <a:pt x="1095489" y="0"/>
                </a:cubicBezTo>
                <a:cubicBezTo>
                  <a:pt x="1700517" y="0"/>
                  <a:pt x="2190991" y="490461"/>
                  <a:pt x="2190991" y="1095489"/>
                </a:cubicBezTo>
                <a:cubicBezTo>
                  <a:pt x="2190991" y="1700504"/>
                  <a:pt x="1700517" y="2190965"/>
                  <a:pt x="1095489" y="2190965"/>
                </a:cubicBezTo>
                <a:cubicBezTo>
                  <a:pt x="490474" y="2190965"/>
                  <a:pt x="0" y="1700504"/>
                  <a:pt x="0" y="1095489"/>
                </a:cubicBezTo>
                <a:close/>
              </a:path>
            </a:pathLst>
          </a:custGeom>
          <a:solidFill>
            <a:srgbClr val="FFFFFF">
              <a:alpha val="100000"/>
            </a:srgbClr>
          </a:solidFill>
          <a:ln w="12700" cap="flat" cmpd="sng">
            <a:noFill/>
            <a:prstDash val="solid"/>
            <a:miter lim="800000"/>
          </a:ln>
          <a:effectLst>
            <a:outerShdw blurRad="508000" dist="254000" dir="2700000" algn="ctr" rotWithShape="0">
              <a:srgbClr val="1C2862">
                <a:alpha val="30000"/>
              </a:srgbClr>
            </a:outerShdw>
          </a:effectLst>
        </p:spPr>
        <p:txBody>
          <a:bodyPr anchor="ctr">
            <a:spAutoFit/>
          </a:bodyPr>
          <a:lstStyle/>
          <a:p>
            <a:pPr algn="ctr"/>
            <a:endParaRPr lang="en-US"/>
          </a:p>
        </p:txBody>
      </p:sp>
      <p:sp>
        <p:nvSpPr>
          <p:cNvPr id="301" name="White circle A">
            <a:extLst>
              <a:ext uri="{FF2B5EF4-FFF2-40B4-BE49-F238E27FC236}">
                <a16:creationId xmlns:a16="http://schemas.microsoft.com/office/drawing/2014/main" id="{1372F2D9-ABA7-CC9C-5846-784DCE183F61}"/>
              </a:ext>
            </a:extLst>
          </p:cNvPr>
          <p:cNvSpPr/>
          <p:nvPr/>
        </p:nvSpPr>
        <p:spPr>
          <a:xfrm>
            <a:off x="3521131" y="3667634"/>
            <a:ext cx="1128455" cy="1128447"/>
          </a:xfrm>
          <a:custGeom>
            <a:avLst/>
            <a:gdLst/>
            <a:ahLst/>
            <a:cxnLst/>
            <a:rect l="0" t="0" r="0" b="0"/>
            <a:pathLst>
              <a:path w="2190991" h="2190978">
                <a:moveTo>
                  <a:pt x="0" y="1095489"/>
                </a:moveTo>
                <a:cubicBezTo>
                  <a:pt x="0" y="490461"/>
                  <a:pt x="490473" y="0"/>
                  <a:pt x="1095489" y="0"/>
                </a:cubicBezTo>
                <a:cubicBezTo>
                  <a:pt x="1700517" y="0"/>
                  <a:pt x="2190991" y="490461"/>
                  <a:pt x="2190991" y="1095489"/>
                </a:cubicBezTo>
                <a:cubicBezTo>
                  <a:pt x="2190991" y="1700504"/>
                  <a:pt x="1700517" y="2190978"/>
                  <a:pt x="1095489" y="2190978"/>
                </a:cubicBezTo>
                <a:cubicBezTo>
                  <a:pt x="490473" y="2190978"/>
                  <a:pt x="0" y="1700504"/>
                  <a:pt x="0" y="1095489"/>
                </a:cubicBezTo>
                <a:close/>
              </a:path>
            </a:pathLst>
          </a:custGeom>
          <a:solidFill>
            <a:srgbClr val="FFFFFF">
              <a:alpha val="100000"/>
            </a:srgbClr>
          </a:solidFill>
          <a:ln w="12700" cap="flat" cmpd="sng">
            <a:noFill/>
            <a:prstDash val="solid"/>
            <a:miter lim="800000"/>
          </a:ln>
          <a:effectLst>
            <a:outerShdw blurRad="508000" dist="254000" dir="2700000" algn="ctr" rotWithShape="0">
              <a:srgbClr val="1C2862">
                <a:alpha val="30000"/>
              </a:srgbClr>
            </a:outerShdw>
          </a:effectLst>
        </p:spPr>
        <p:txBody>
          <a:bodyPr anchor="ctr">
            <a:spAutoFit/>
          </a:bodyPr>
          <a:lstStyle/>
          <a:p>
            <a:pPr algn="ctr"/>
            <a:endParaRPr lang="en-US"/>
          </a:p>
        </p:txBody>
      </p:sp>
      <p:sp>
        <p:nvSpPr>
          <p:cNvPr id="302" name="Little circle B">
            <a:extLst>
              <a:ext uri="{FF2B5EF4-FFF2-40B4-BE49-F238E27FC236}">
                <a16:creationId xmlns:a16="http://schemas.microsoft.com/office/drawing/2014/main" id="{D8907B8E-B43F-B3F5-68C2-578F0CD8A9D6}"/>
              </a:ext>
            </a:extLst>
          </p:cNvPr>
          <p:cNvSpPr/>
          <p:nvPr/>
        </p:nvSpPr>
        <p:spPr>
          <a:xfrm>
            <a:off x="6276577" y="4762581"/>
            <a:ext cx="255297" cy="255297"/>
          </a:xfrm>
          <a:custGeom>
            <a:avLst/>
            <a:gdLst/>
            <a:ahLst/>
            <a:cxnLst/>
            <a:rect l="0" t="0" r="0" b="0"/>
            <a:pathLst>
              <a:path w="495680" h="495680">
                <a:moveTo>
                  <a:pt x="59918" y="139344"/>
                </a:moveTo>
                <a:cubicBezTo>
                  <a:pt x="119837" y="35559"/>
                  <a:pt x="252552" y="0"/>
                  <a:pt x="356336" y="59918"/>
                </a:cubicBezTo>
                <a:cubicBezTo>
                  <a:pt x="460121" y="119837"/>
                  <a:pt x="495680" y="252552"/>
                  <a:pt x="435762" y="356336"/>
                </a:cubicBezTo>
                <a:cubicBezTo>
                  <a:pt x="375831" y="460121"/>
                  <a:pt x="243128" y="495680"/>
                  <a:pt x="139344" y="435762"/>
                </a:cubicBezTo>
                <a:cubicBezTo>
                  <a:pt x="35559" y="375843"/>
                  <a:pt x="0" y="243128"/>
                  <a:pt x="59918" y="139344"/>
                </a:cubicBezTo>
                <a:close/>
              </a:path>
            </a:pathLst>
          </a:custGeom>
          <a:solidFill>
            <a:srgbClr val="5EA6CA"/>
          </a:solidFill>
          <a:ln w="12700" cap="flat" cmpd="sng">
            <a:noFill/>
            <a:prstDash val="solid"/>
            <a:miter lim="800000"/>
          </a:ln>
        </p:spPr>
        <p:txBody>
          <a:bodyPr anchor="ctr">
            <a:spAutoFit/>
          </a:bodyPr>
          <a:lstStyle/>
          <a:p>
            <a:pPr algn="ctr"/>
            <a:endParaRPr lang="en-US"/>
          </a:p>
        </p:txBody>
      </p:sp>
      <p:sp>
        <p:nvSpPr>
          <p:cNvPr id="303" name="Little circle C">
            <a:extLst>
              <a:ext uri="{FF2B5EF4-FFF2-40B4-BE49-F238E27FC236}">
                <a16:creationId xmlns:a16="http://schemas.microsoft.com/office/drawing/2014/main" id="{E0F55BDE-60A4-16C0-A5E8-F911E33F7E3F}"/>
              </a:ext>
            </a:extLst>
          </p:cNvPr>
          <p:cNvSpPr/>
          <p:nvPr/>
        </p:nvSpPr>
        <p:spPr>
          <a:xfrm>
            <a:off x="8022065" y="5241913"/>
            <a:ext cx="223515" cy="223515"/>
          </a:xfrm>
          <a:custGeom>
            <a:avLst/>
            <a:gdLst/>
            <a:ahLst/>
            <a:cxnLst/>
            <a:rect l="0" t="0" r="0" b="0"/>
            <a:pathLst>
              <a:path w="433971" h="433971">
                <a:moveTo>
                  <a:pt x="0" y="216992"/>
                </a:moveTo>
                <a:cubicBezTo>
                  <a:pt x="0" y="97142"/>
                  <a:pt x="97142" y="0"/>
                  <a:pt x="216979" y="0"/>
                </a:cubicBezTo>
                <a:cubicBezTo>
                  <a:pt x="336829" y="0"/>
                  <a:pt x="433971" y="97142"/>
                  <a:pt x="433971" y="216992"/>
                </a:cubicBezTo>
                <a:cubicBezTo>
                  <a:pt x="433971" y="336829"/>
                  <a:pt x="336829" y="433971"/>
                  <a:pt x="216979" y="433971"/>
                </a:cubicBezTo>
                <a:cubicBezTo>
                  <a:pt x="97142" y="433971"/>
                  <a:pt x="0" y="336829"/>
                  <a:pt x="0" y="216992"/>
                </a:cubicBezTo>
                <a:close/>
              </a:path>
            </a:pathLst>
          </a:custGeom>
          <a:solidFill>
            <a:srgbClr val="A5A832"/>
          </a:solidFill>
          <a:ln w="12700" cap="flat" cmpd="sng">
            <a:noFill/>
            <a:prstDash val="solid"/>
            <a:miter lim="800000"/>
          </a:ln>
        </p:spPr>
        <p:txBody>
          <a:bodyPr anchor="ctr">
            <a:spAutoFit/>
          </a:bodyPr>
          <a:lstStyle/>
          <a:p>
            <a:pPr algn="ctr"/>
            <a:endParaRPr lang="en-US"/>
          </a:p>
        </p:txBody>
      </p:sp>
      <p:sp>
        <p:nvSpPr>
          <p:cNvPr id="304" name="Little circle A">
            <a:extLst>
              <a:ext uri="{FF2B5EF4-FFF2-40B4-BE49-F238E27FC236}">
                <a16:creationId xmlns:a16="http://schemas.microsoft.com/office/drawing/2014/main" id="{0ECBB91B-FD20-CFC6-AA1B-DE684D10468C}"/>
              </a:ext>
            </a:extLst>
          </p:cNvPr>
          <p:cNvSpPr/>
          <p:nvPr/>
        </p:nvSpPr>
        <p:spPr>
          <a:xfrm>
            <a:off x="5010424" y="3496428"/>
            <a:ext cx="255297" cy="255297"/>
          </a:xfrm>
          <a:custGeom>
            <a:avLst/>
            <a:gdLst/>
            <a:ahLst/>
            <a:cxnLst/>
            <a:rect l="0" t="0" r="0" b="0"/>
            <a:pathLst>
              <a:path w="495680" h="495680">
                <a:moveTo>
                  <a:pt x="139344" y="59918"/>
                </a:moveTo>
                <a:cubicBezTo>
                  <a:pt x="243128" y="0"/>
                  <a:pt x="375831" y="35559"/>
                  <a:pt x="435749" y="139344"/>
                </a:cubicBezTo>
                <a:cubicBezTo>
                  <a:pt x="495680" y="243128"/>
                  <a:pt x="460121" y="375831"/>
                  <a:pt x="356323" y="435749"/>
                </a:cubicBezTo>
                <a:cubicBezTo>
                  <a:pt x="252552" y="495680"/>
                  <a:pt x="119837" y="460121"/>
                  <a:pt x="59918" y="356323"/>
                </a:cubicBezTo>
                <a:cubicBezTo>
                  <a:pt x="0" y="252539"/>
                  <a:pt x="35559" y="119837"/>
                  <a:pt x="139344" y="59918"/>
                </a:cubicBezTo>
                <a:close/>
              </a:path>
            </a:pathLst>
          </a:custGeom>
          <a:solidFill>
            <a:srgbClr val="D78989"/>
          </a:solidFill>
          <a:ln w="12700" cap="flat" cmpd="sng">
            <a:noFill/>
            <a:prstDash val="solid"/>
            <a:miter lim="800000"/>
          </a:ln>
        </p:spPr>
        <p:txBody>
          <a:bodyPr anchor="ctr">
            <a:spAutoFit/>
          </a:bodyPr>
          <a:lstStyle/>
          <a:p>
            <a:pPr algn="ctr"/>
            <a:endParaRPr lang="en-US"/>
          </a:p>
        </p:txBody>
      </p:sp>
      <p:sp>
        <p:nvSpPr>
          <p:cNvPr id="305" name="Little circle D">
            <a:extLst>
              <a:ext uri="{FF2B5EF4-FFF2-40B4-BE49-F238E27FC236}">
                <a16:creationId xmlns:a16="http://schemas.microsoft.com/office/drawing/2014/main" id="{4ED77AA7-41FB-1A7D-C9BA-A76C33A2ABAB}"/>
              </a:ext>
            </a:extLst>
          </p:cNvPr>
          <p:cNvSpPr/>
          <p:nvPr/>
        </p:nvSpPr>
        <p:spPr>
          <a:xfrm>
            <a:off x="9735780" y="4762580"/>
            <a:ext cx="255297" cy="255297"/>
          </a:xfrm>
          <a:custGeom>
            <a:avLst/>
            <a:gdLst/>
            <a:ahLst/>
            <a:cxnLst/>
            <a:rect l="0" t="0" r="0" b="0"/>
            <a:pathLst>
              <a:path w="495680" h="495680">
                <a:moveTo>
                  <a:pt x="59918" y="356336"/>
                </a:moveTo>
                <a:cubicBezTo>
                  <a:pt x="0" y="252552"/>
                  <a:pt x="35560" y="119837"/>
                  <a:pt x="139344" y="59918"/>
                </a:cubicBezTo>
                <a:cubicBezTo>
                  <a:pt x="243128" y="0"/>
                  <a:pt x="375831" y="35559"/>
                  <a:pt x="435749" y="139344"/>
                </a:cubicBezTo>
                <a:cubicBezTo>
                  <a:pt x="495680" y="243128"/>
                  <a:pt x="460121" y="375843"/>
                  <a:pt x="356336" y="435762"/>
                </a:cubicBezTo>
                <a:cubicBezTo>
                  <a:pt x="252539" y="495680"/>
                  <a:pt x="119837" y="460121"/>
                  <a:pt x="59918" y="356336"/>
                </a:cubicBezTo>
                <a:close/>
              </a:path>
            </a:pathLst>
          </a:custGeom>
          <a:solidFill>
            <a:srgbClr val="4EB099"/>
          </a:solidFill>
          <a:ln w="12700" cap="flat" cmpd="sng">
            <a:noFill/>
            <a:prstDash val="solid"/>
            <a:miter lim="800000"/>
          </a:ln>
        </p:spPr>
        <p:txBody>
          <a:bodyPr anchor="ctr">
            <a:spAutoFit/>
          </a:bodyPr>
          <a:lstStyle/>
          <a:p>
            <a:pPr algn="ctr"/>
            <a:endParaRPr lang="en-US"/>
          </a:p>
        </p:txBody>
      </p:sp>
      <p:sp>
        <p:nvSpPr>
          <p:cNvPr id="306" name="Little circle E">
            <a:extLst>
              <a:ext uri="{FF2B5EF4-FFF2-40B4-BE49-F238E27FC236}">
                <a16:creationId xmlns:a16="http://schemas.microsoft.com/office/drawing/2014/main" id="{8964D1D5-81BA-1507-B92A-41AC182C2D87}"/>
              </a:ext>
            </a:extLst>
          </p:cNvPr>
          <p:cNvSpPr/>
          <p:nvPr/>
        </p:nvSpPr>
        <p:spPr>
          <a:xfrm>
            <a:off x="11001928" y="3496422"/>
            <a:ext cx="255304" cy="255297"/>
          </a:xfrm>
          <a:custGeom>
            <a:avLst/>
            <a:gdLst/>
            <a:ahLst/>
            <a:cxnLst/>
            <a:rect l="0" t="0" r="0" b="0"/>
            <a:pathLst>
              <a:path w="495693" h="495680">
                <a:moveTo>
                  <a:pt x="139357" y="435762"/>
                </a:moveTo>
                <a:cubicBezTo>
                  <a:pt x="35559" y="375843"/>
                  <a:pt x="0" y="243141"/>
                  <a:pt x="59931" y="139357"/>
                </a:cubicBezTo>
                <a:cubicBezTo>
                  <a:pt x="119849" y="35572"/>
                  <a:pt x="252552" y="0"/>
                  <a:pt x="356336" y="59931"/>
                </a:cubicBezTo>
                <a:cubicBezTo>
                  <a:pt x="460121" y="119849"/>
                  <a:pt x="495693" y="252552"/>
                  <a:pt x="435762" y="356336"/>
                </a:cubicBezTo>
                <a:cubicBezTo>
                  <a:pt x="375843" y="460121"/>
                  <a:pt x="243141" y="495680"/>
                  <a:pt x="139357" y="435762"/>
                </a:cubicBezTo>
                <a:close/>
              </a:path>
            </a:pathLst>
          </a:custGeom>
          <a:solidFill>
            <a:srgbClr val="848CD8"/>
          </a:solidFill>
          <a:ln w="12700" cap="flat" cmpd="sng">
            <a:noFill/>
            <a:prstDash val="solid"/>
            <a:miter lim="800000"/>
          </a:ln>
        </p:spPr>
        <p:txBody>
          <a:bodyPr anchor="ctr">
            <a:spAutoFit/>
          </a:bodyPr>
          <a:lstStyle/>
          <a:p>
            <a:pPr algn="ctr"/>
            <a:endParaRPr lang="en-US"/>
          </a:p>
        </p:txBody>
      </p:sp>
      <p:pic>
        <p:nvPicPr>
          <p:cNvPr id="342" name="Graphic 341" descr="Laptop with solid fill">
            <a:extLst>
              <a:ext uri="{FF2B5EF4-FFF2-40B4-BE49-F238E27FC236}">
                <a16:creationId xmlns:a16="http://schemas.microsoft.com/office/drawing/2014/main" id="{6D97A297-5493-08CC-53D3-84A9126492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9554" y="2404000"/>
            <a:ext cx="2128543" cy="2128543"/>
          </a:xfrm>
          <a:prstGeom prst="rect">
            <a:avLst/>
          </a:prstGeom>
        </p:spPr>
      </p:pic>
      <p:sp>
        <p:nvSpPr>
          <p:cNvPr id="343" name="T_Text_3">
            <a:extLst>
              <a:ext uri="{FF2B5EF4-FFF2-40B4-BE49-F238E27FC236}">
                <a16:creationId xmlns:a16="http://schemas.microsoft.com/office/drawing/2014/main" id="{3AF920C8-896B-AC14-44C5-1E6C2452D680}"/>
              </a:ext>
            </a:extLst>
          </p:cNvPr>
          <p:cNvSpPr/>
          <p:nvPr/>
        </p:nvSpPr>
        <p:spPr>
          <a:xfrm>
            <a:off x="6973963" y="7515949"/>
            <a:ext cx="2669341" cy="37533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nchorCtr="1"/>
          <a:lstStyle>
            <a:lvl1pPr algn="r">
              <a:lnSpc>
                <a:spcPct val="80000"/>
              </a:lnSpc>
              <a:defRPr sz="4000"/>
            </a:lvl1pPr>
          </a:lstStyle>
          <a:p>
            <a:pPr algn="ctr" defTabSz="412760" hangingPunct="0">
              <a:lnSpc>
                <a:spcPct val="115000"/>
              </a:lnSpc>
            </a:pPr>
            <a:r>
              <a:rPr lang="en-US" sz="2200" b="1">
                <a:solidFill>
                  <a:srgbClr val="404040"/>
                </a:solidFill>
                <a:latin typeface="Open Sans" panose="020B0606030504020204" pitchFamily="34" charset="0"/>
                <a:ea typeface="Open Sans Semibold" panose="020B0604020202020204" charset="0"/>
                <a:cs typeface="Open Sans Semibold" panose="020B0604020202020204" charset="0"/>
                <a:sym typeface="Oswald "/>
              </a:rPr>
              <a:t>Ensure modularity</a:t>
            </a:r>
          </a:p>
        </p:txBody>
      </p:sp>
      <p:sp>
        <p:nvSpPr>
          <p:cNvPr id="344" name="Text_3">
            <a:extLst>
              <a:ext uri="{FF2B5EF4-FFF2-40B4-BE49-F238E27FC236}">
                <a16:creationId xmlns:a16="http://schemas.microsoft.com/office/drawing/2014/main" id="{057A198C-4E99-F4B8-6018-CF2E91161E3D}"/>
              </a:ext>
            </a:extLst>
          </p:cNvPr>
          <p:cNvSpPr/>
          <p:nvPr/>
        </p:nvSpPr>
        <p:spPr>
          <a:xfrm>
            <a:off x="5164365" y="7852305"/>
            <a:ext cx="5927337" cy="85531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lstStyle>
            <a:lvl1pPr algn="r">
              <a:defRPr sz="1800" cap="none" spc="0">
                <a:solidFill>
                  <a:srgbClr val="5E5E5E"/>
                </a:solidFill>
              </a:defRPr>
            </a:lvl1pPr>
          </a:lstStyle>
          <a:p>
            <a:pPr algn="ctr" defTabSz="412760" hangingPunct="0">
              <a:lnSpc>
                <a:spcPct val="115000"/>
              </a:lnSpc>
            </a:pPr>
            <a:r>
              <a:rPr lang="en-US" sz="2200">
                <a:solidFill>
                  <a:srgbClr val="404040"/>
                </a:solidFill>
                <a:latin typeface="Open Sans" panose="020B0606030504020204" pitchFamily="34" charset="0"/>
                <a:ea typeface="Open Sans" panose="020B0604020202020204" charset="0"/>
                <a:cs typeface="Open Sans" panose="020B0604020202020204" charset="0"/>
                <a:sym typeface="Oswald "/>
              </a:rPr>
              <a:t>Divide a program into functions</a:t>
            </a:r>
          </a:p>
          <a:p>
            <a:pPr algn="ctr" defTabSz="412760" hangingPunct="0">
              <a:lnSpc>
                <a:spcPct val="115000"/>
              </a:lnSpc>
            </a:pPr>
            <a:r>
              <a:rPr lang="en-US" sz="2200">
                <a:solidFill>
                  <a:srgbClr val="404040"/>
                </a:solidFill>
                <a:latin typeface="Open Sans"/>
                <a:ea typeface="Open Sans"/>
                <a:cs typeface="Open Sans"/>
                <a:sym typeface="Oswald "/>
              </a:rPr>
              <a:t>for better organization</a:t>
            </a:r>
            <a:endParaRPr lang="en-US" sz="2200">
              <a:solidFill>
                <a:srgbClr val="404040"/>
              </a:solidFill>
              <a:latin typeface="Open Sans"/>
              <a:ea typeface="Open Sans"/>
              <a:cs typeface="Open Sans"/>
            </a:endParaRPr>
          </a:p>
        </p:txBody>
      </p:sp>
      <p:sp>
        <p:nvSpPr>
          <p:cNvPr id="345" name="T_Text_2">
            <a:extLst>
              <a:ext uri="{FF2B5EF4-FFF2-40B4-BE49-F238E27FC236}">
                <a16:creationId xmlns:a16="http://schemas.microsoft.com/office/drawing/2014/main" id="{76F6192C-9D9A-B1A4-B7CD-F954C7AAE1EA}"/>
              </a:ext>
            </a:extLst>
          </p:cNvPr>
          <p:cNvSpPr/>
          <p:nvPr/>
        </p:nvSpPr>
        <p:spPr>
          <a:xfrm>
            <a:off x="3038781" y="6673127"/>
            <a:ext cx="2308077" cy="39227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nchorCtr="1"/>
          <a:lstStyle>
            <a:lvl1pPr algn="r">
              <a:lnSpc>
                <a:spcPct val="80000"/>
              </a:lnSpc>
              <a:defRPr sz="4000"/>
            </a:lvl1pPr>
          </a:lstStyle>
          <a:p>
            <a:pPr algn="ctr" defTabSz="412760" hangingPunct="0">
              <a:lnSpc>
                <a:spcPct val="115000"/>
              </a:lnSpc>
            </a:pPr>
            <a:r>
              <a:rPr lang="en-US" sz="2200" b="1">
                <a:solidFill>
                  <a:srgbClr val="404040"/>
                </a:solidFill>
                <a:latin typeface="Open Sans" panose="020B0606030504020204" pitchFamily="34" charset="0"/>
                <a:ea typeface="Open Sans Semibold" panose="020B0604020202020204" charset="0"/>
                <a:cs typeface="Open Sans Semibold" panose="020B0604020202020204" charset="0"/>
                <a:sym typeface="Oswald "/>
              </a:rPr>
              <a:t>Keep it simple</a:t>
            </a:r>
          </a:p>
        </p:txBody>
      </p:sp>
      <p:sp>
        <p:nvSpPr>
          <p:cNvPr id="346" name="Text_2">
            <a:extLst>
              <a:ext uri="{FF2B5EF4-FFF2-40B4-BE49-F238E27FC236}">
                <a16:creationId xmlns:a16="http://schemas.microsoft.com/office/drawing/2014/main" id="{827954B3-59FE-9D47-75CB-76BD9F27ECF0}"/>
              </a:ext>
            </a:extLst>
          </p:cNvPr>
          <p:cNvSpPr/>
          <p:nvPr/>
        </p:nvSpPr>
        <p:spPr>
          <a:xfrm>
            <a:off x="2766075" y="7053965"/>
            <a:ext cx="2853488" cy="142340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lstStyle>
            <a:lvl1pPr algn="r">
              <a:defRPr sz="1800" cap="none" spc="0">
                <a:solidFill>
                  <a:srgbClr val="5E5E5E"/>
                </a:solidFill>
              </a:defRPr>
            </a:lvl1pPr>
          </a:lstStyle>
          <a:p>
            <a:pPr algn="ctr" defTabSz="412760" hangingPunct="0">
              <a:lnSpc>
                <a:spcPct val="115000"/>
              </a:lnSpc>
            </a:pPr>
            <a:r>
              <a:rPr lang="en-US" sz="2200">
                <a:solidFill>
                  <a:srgbClr val="404040"/>
                </a:solidFill>
                <a:latin typeface="Open Sans"/>
                <a:ea typeface="Open Sans"/>
                <a:cs typeface="Open Sans"/>
                <a:sym typeface="Oswald "/>
              </a:rPr>
              <a:t>Write clean, simple, and understandable code</a:t>
            </a:r>
          </a:p>
        </p:txBody>
      </p:sp>
      <p:sp>
        <p:nvSpPr>
          <p:cNvPr id="347" name="T_Text_4">
            <a:extLst>
              <a:ext uri="{FF2B5EF4-FFF2-40B4-BE49-F238E27FC236}">
                <a16:creationId xmlns:a16="http://schemas.microsoft.com/office/drawing/2014/main" id="{13D1FA39-DFAF-EA58-2F2F-E84441A17508}"/>
              </a:ext>
            </a:extLst>
          </p:cNvPr>
          <p:cNvSpPr/>
          <p:nvPr/>
        </p:nvSpPr>
        <p:spPr>
          <a:xfrm>
            <a:off x="10975666" y="6160848"/>
            <a:ext cx="2308077" cy="89410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nchorCtr="1"/>
          <a:lstStyle>
            <a:lvl1pPr algn="r">
              <a:lnSpc>
                <a:spcPct val="80000"/>
              </a:lnSpc>
              <a:defRPr sz="4000"/>
            </a:lvl1pPr>
          </a:lstStyle>
          <a:p>
            <a:pPr algn="ctr" defTabSz="412760" hangingPunct="0">
              <a:lnSpc>
                <a:spcPct val="115000"/>
              </a:lnSpc>
            </a:pPr>
            <a:r>
              <a:rPr lang="en-US" sz="2200" b="1">
                <a:solidFill>
                  <a:srgbClr val="404040"/>
                </a:solidFill>
                <a:latin typeface="Open Sans" panose="020B0606030504020204" pitchFamily="34" charset="0"/>
                <a:ea typeface="Open Sans Semibold" panose="020B0604020202020204" charset="0"/>
                <a:cs typeface="Open Sans Semibold" panose="020B0604020202020204" charset="0"/>
                <a:sym typeface="Oswald "/>
              </a:rPr>
              <a:t>Improve readability </a:t>
            </a:r>
          </a:p>
        </p:txBody>
      </p:sp>
      <p:sp>
        <p:nvSpPr>
          <p:cNvPr id="348" name="Text_4">
            <a:extLst>
              <a:ext uri="{FF2B5EF4-FFF2-40B4-BE49-F238E27FC236}">
                <a16:creationId xmlns:a16="http://schemas.microsoft.com/office/drawing/2014/main" id="{EDA83B4F-DF2D-1ECA-4A39-601E3B9135E5}"/>
              </a:ext>
            </a:extLst>
          </p:cNvPr>
          <p:cNvSpPr/>
          <p:nvPr/>
        </p:nvSpPr>
        <p:spPr>
          <a:xfrm>
            <a:off x="10090384" y="7072209"/>
            <a:ext cx="4248917" cy="85531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lstStyle>
            <a:lvl1pPr algn="r">
              <a:defRPr sz="1800" cap="none" spc="0">
                <a:solidFill>
                  <a:srgbClr val="5E5E5E"/>
                </a:solidFill>
              </a:defRPr>
            </a:lvl1pPr>
          </a:lstStyle>
          <a:p>
            <a:pPr algn="ctr" defTabSz="412760" hangingPunct="0">
              <a:lnSpc>
                <a:spcPct val="115000"/>
              </a:lnSpc>
            </a:pPr>
            <a:r>
              <a:rPr lang="en-US" sz="2200">
                <a:solidFill>
                  <a:srgbClr val="404040"/>
                </a:solidFill>
                <a:latin typeface="Open Sans"/>
                <a:ea typeface="Open Sans"/>
                <a:cs typeface="Open Sans"/>
                <a:sym typeface="Oswald "/>
              </a:rPr>
              <a:t>Use meaningful variable</a:t>
            </a:r>
          </a:p>
          <a:p>
            <a:pPr algn="ctr" defTabSz="412760" hangingPunct="0">
              <a:lnSpc>
                <a:spcPct val="115000"/>
              </a:lnSpc>
            </a:pPr>
            <a:r>
              <a:rPr lang="en-US" sz="2200">
                <a:solidFill>
                  <a:srgbClr val="404040"/>
                </a:solidFill>
                <a:latin typeface="Open Sans"/>
                <a:ea typeface="Open Sans"/>
                <a:cs typeface="Open Sans"/>
                <a:sym typeface="Oswald "/>
              </a:rPr>
              <a:t>names, comments, and</a:t>
            </a:r>
          </a:p>
          <a:p>
            <a:pPr algn="ctr" defTabSz="412760" hangingPunct="0">
              <a:lnSpc>
                <a:spcPct val="115000"/>
              </a:lnSpc>
            </a:pPr>
            <a:r>
              <a:rPr lang="en-US" sz="2200">
                <a:solidFill>
                  <a:srgbClr val="404040"/>
                </a:solidFill>
                <a:latin typeface="Open Sans"/>
                <a:ea typeface="Open Sans"/>
                <a:cs typeface="Open Sans"/>
                <a:sym typeface="Oswald "/>
              </a:rPr>
              <a:t>proper indentation</a:t>
            </a:r>
          </a:p>
        </p:txBody>
      </p:sp>
      <p:sp>
        <p:nvSpPr>
          <p:cNvPr id="349" name="T_Text_5">
            <a:extLst>
              <a:ext uri="{FF2B5EF4-FFF2-40B4-BE49-F238E27FC236}">
                <a16:creationId xmlns:a16="http://schemas.microsoft.com/office/drawing/2014/main" id="{C90A33D5-3C59-C0FA-1BA3-16DFC93FC74A}"/>
              </a:ext>
            </a:extLst>
          </p:cNvPr>
          <p:cNvSpPr/>
          <p:nvPr/>
        </p:nvSpPr>
        <p:spPr>
          <a:xfrm>
            <a:off x="12963468" y="4479515"/>
            <a:ext cx="2308077" cy="39227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nchorCtr="1"/>
          <a:lstStyle>
            <a:lvl1pPr algn="r">
              <a:lnSpc>
                <a:spcPct val="80000"/>
              </a:lnSpc>
              <a:defRPr sz="4000"/>
            </a:lvl1pPr>
          </a:lstStyle>
          <a:p>
            <a:pPr algn="ctr" defTabSz="412760" hangingPunct="0">
              <a:lnSpc>
                <a:spcPct val="115000"/>
              </a:lnSpc>
            </a:pPr>
            <a:r>
              <a:rPr lang="en-US" sz="2200" b="1">
                <a:solidFill>
                  <a:srgbClr val="404040"/>
                </a:solidFill>
                <a:latin typeface="Open Sans" panose="020B0606030504020204" pitchFamily="34" charset="0"/>
                <a:ea typeface="Open Sans Semibold" panose="020B0604020202020204" charset="0"/>
                <a:cs typeface="Open Sans Semibold" panose="020B0604020202020204" charset="0"/>
                <a:sym typeface="Oswald "/>
              </a:rPr>
              <a:t>Focus on debugging</a:t>
            </a:r>
          </a:p>
        </p:txBody>
      </p:sp>
      <p:sp>
        <p:nvSpPr>
          <p:cNvPr id="350" name="Text_5">
            <a:extLst>
              <a:ext uri="{FF2B5EF4-FFF2-40B4-BE49-F238E27FC236}">
                <a16:creationId xmlns:a16="http://schemas.microsoft.com/office/drawing/2014/main" id="{60ECB220-6A20-689A-A6D9-EA02434943C0}"/>
              </a:ext>
            </a:extLst>
          </p:cNvPr>
          <p:cNvSpPr/>
          <p:nvPr/>
        </p:nvSpPr>
        <p:spPr>
          <a:xfrm>
            <a:off x="12808687" y="4873563"/>
            <a:ext cx="2617639" cy="85531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t"/>
          <a:lstStyle>
            <a:lvl1pPr algn="r">
              <a:defRPr sz="1800" cap="none" spc="0">
                <a:solidFill>
                  <a:srgbClr val="5E5E5E"/>
                </a:solidFill>
              </a:defRPr>
            </a:lvl1pPr>
          </a:lstStyle>
          <a:p>
            <a:pPr algn="ctr" defTabSz="412760" hangingPunct="0">
              <a:lnSpc>
                <a:spcPct val="115000"/>
              </a:lnSpc>
            </a:pPr>
            <a:r>
              <a:rPr lang="en-US" sz="2200">
                <a:solidFill>
                  <a:srgbClr val="404040"/>
                </a:solidFill>
                <a:latin typeface="Open Sans"/>
                <a:ea typeface="Open Sans"/>
                <a:cs typeface="Open Sans"/>
                <a:sym typeface="Oswald "/>
              </a:rPr>
              <a:t>Anticipate and handle errors in your code</a:t>
            </a:r>
            <a:endParaRPr lang="en-US" sz="2200">
              <a:solidFill>
                <a:srgbClr val="404040"/>
              </a:solidFill>
              <a:latin typeface="Open Sans"/>
              <a:ea typeface="Open Sans"/>
              <a:cs typeface="Open Sans"/>
            </a:endParaRPr>
          </a:p>
        </p:txBody>
      </p:sp>
      <p:sp>
        <p:nvSpPr>
          <p:cNvPr id="2" name="White circle D">
            <a:extLst>
              <a:ext uri="{FF2B5EF4-FFF2-40B4-BE49-F238E27FC236}">
                <a16:creationId xmlns:a16="http://schemas.microsoft.com/office/drawing/2014/main" id="{ED659A10-939E-A42E-836A-E36849CD7BD3}"/>
              </a:ext>
            </a:extLst>
          </p:cNvPr>
          <p:cNvSpPr/>
          <p:nvPr/>
        </p:nvSpPr>
        <p:spPr>
          <a:xfrm>
            <a:off x="11634116" y="3667633"/>
            <a:ext cx="1128453" cy="1128440"/>
          </a:xfrm>
          <a:custGeom>
            <a:avLst/>
            <a:gdLst/>
            <a:ahLst/>
            <a:cxnLst/>
            <a:rect l="0" t="0" r="0" b="0"/>
            <a:pathLst>
              <a:path w="2190991" h="2190965">
                <a:moveTo>
                  <a:pt x="0" y="1095489"/>
                </a:moveTo>
                <a:cubicBezTo>
                  <a:pt x="0" y="490461"/>
                  <a:pt x="490461" y="0"/>
                  <a:pt x="1095489" y="0"/>
                </a:cubicBezTo>
                <a:cubicBezTo>
                  <a:pt x="1700504" y="0"/>
                  <a:pt x="2190991" y="490461"/>
                  <a:pt x="2190991" y="1095489"/>
                </a:cubicBezTo>
                <a:cubicBezTo>
                  <a:pt x="2190991" y="1700504"/>
                  <a:pt x="1700504" y="2190965"/>
                  <a:pt x="1095489" y="2190965"/>
                </a:cubicBezTo>
                <a:cubicBezTo>
                  <a:pt x="490461" y="2190965"/>
                  <a:pt x="0" y="1700504"/>
                  <a:pt x="0" y="1095489"/>
                </a:cubicBezTo>
                <a:close/>
              </a:path>
            </a:pathLst>
          </a:custGeom>
          <a:solidFill>
            <a:srgbClr val="FFFFFF">
              <a:alpha val="100000"/>
            </a:srgbClr>
          </a:solidFill>
          <a:ln w="12700" cap="flat" cmpd="sng">
            <a:noFill/>
            <a:prstDash val="solid"/>
            <a:miter lim="800000"/>
          </a:ln>
          <a:effectLst>
            <a:outerShdw blurRad="508000" dist="254000" dir="2700000" algn="ctr" rotWithShape="0">
              <a:srgbClr val="1C2862">
                <a:alpha val="30000"/>
              </a:srgbClr>
            </a:outerShdw>
          </a:effectLst>
        </p:spPr>
        <p:txBody>
          <a:bodyPr anchor="ctr">
            <a:spAutoFit/>
          </a:bodyPr>
          <a:lstStyle/>
          <a:p>
            <a:pPr algn="ctr"/>
            <a:endParaRPr lang="en-US"/>
          </a:p>
        </p:txBody>
      </p:sp>
    </p:spTree>
    <p:extLst>
      <p:ext uri="{BB962C8B-B14F-4D97-AF65-F5344CB8AC3E}">
        <p14:creationId xmlns:p14="http://schemas.microsoft.com/office/powerpoint/2010/main" val="126905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F7494-6A45-E64A-DD81-4FB7F92434D5}"/>
              </a:ext>
            </a:extLst>
          </p:cNvPr>
          <p:cNvSpPr>
            <a:spLocks noGrp="1"/>
          </p:cNvSpPr>
          <p:nvPr>
            <p:ph type="body" idx="2"/>
          </p:nvPr>
        </p:nvSpPr>
        <p:spPr>
          <a:xfrm>
            <a:off x="8128000" y="3539801"/>
            <a:ext cx="7315200" cy="2442656"/>
          </a:xfrm>
        </p:spPr>
        <p:txBody>
          <a:bodyPr/>
          <a:lstStyle/>
          <a:p>
            <a:r>
              <a:rPr lang="en-US"/>
              <a:t>They execute the entire code at once.</a:t>
            </a:r>
          </a:p>
          <a:p>
            <a:r>
              <a:rPr lang="en-US"/>
              <a:t>They convert code into machine language before execution.</a:t>
            </a:r>
          </a:p>
          <a:p>
            <a:r>
              <a:rPr lang="en-US"/>
              <a:t>They execute code line by line at runtime.</a:t>
            </a:r>
          </a:p>
          <a:p>
            <a:r>
              <a:rPr lang="en-US"/>
              <a:t>They do not require an interpreter to run.</a:t>
            </a:r>
          </a:p>
        </p:txBody>
      </p:sp>
      <p:sp>
        <p:nvSpPr>
          <p:cNvPr id="7" name="Text Placeholder 6">
            <a:extLst>
              <a:ext uri="{FF2B5EF4-FFF2-40B4-BE49-F238E27FC236}">
                <a16:creationId xmlns:a16="http://schemas.microsoft.com/office/drawing/2014/main" id="{84C3D474-B2D3-578C-9485-6C98FAA47017}"/>
              </a:ext>
            </a:extLst>
          </p:cNvPr>
          <p:cNvSpPr>
            <a:spLocks noGrp="1"/>
          </p:cNvSpPr>
          <p:nvPr>
            <p:ph type="body" idx="10"/>
          </p:nvPr>
        </p:nvSpPr>
        <p:spPr>
          <a:xfrm>
            <a:off x="8128000" y="3053764"/>
            <a:ext cx="7315200" cy="385939"/>
          </a:xfrm>
        </p:spPr>
        <p:txBody>
          <a:bodyPr/>
          <a:lstStyle/>
          <a:p>
            <a:r>
              <a:rPr lang="en-US"/>
              <a:t>How do interpreted languages handle execution?</a:t>
            </a:r>
          </a:p>
        </p:txBody>
      </p:sp>
    </p:spTree>
    <p:custDataLst>
      <p:tags r:id="rId1"/>
    </p:custDataLst>
    <p:extLst>
      <p:ext uri="{BB962C8B-B14F-4D97-AF65-F5344CB8AC3E}">
        <p14:creationId xmlns:p14="http://schemas.microsoft.com/office/powerpoint/2010/main" val="1331790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070BFC-3502-36DB-7E27-3B165764E101}"/>
              </a:ext>
            </a:extLst>
          </p:cNvPr>
          <p:cNvSpPr>
            <a:spLocks noGrp="1"/>
          </p:cNvSpPr>
          <p:nvPr>
            <p:ph type="body" idx="10"/>
          </p:nvPr>
        </p:nvSpPr>
        <p:spPr/>
        <p:txBody>
          <a:bodyPr/>
          <a:lstStyle/>
          <a:p>
            <a:r>
              <a:rPr lang="en-IN"/>
              <a:t>Introduction to Python</a:t>
            </a:r>
          </a:p>
        </p:txBody>
      </p:sp>
    </p:spTree>
    <p:extLst>
      <p:ext uri="{BB962C8B-B14F-4D97-AF65-F5344CB8AC3E}">
        <p14:creationId xmlns:p14="http://schemas.microsoft.com/office/powerpoint/2010/main" val="1882464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5;p53">
            <a:extLst>
              <a:ext uri="{FF2B5EF4-FFF2-40B4-BE49-F238E27FC236}">
                <a16:creationId xmlns:a16="http://schemas.microsoft.com/office/drawing/2014/main" id="{5D8E837B-62AE-CEB4-9237-C600D8CB7AE7}"/>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000000"/>
              </a:buClr>
              <a:buSzPts val="2800"/>
            </a:pPr>
            <a:r>
              <a:rPr lang="en-US" sz="2800" b="1">
                <a:solidFill>
                  <a:srgbClr val="3F3F3F"/>
                </a:solidFill>
                <a:latin typeface="Open Sans"/>
                <a:ea typeface="Open Sans"/>
                <a:cs typeface="Open Sans"/>
                <a:sym typeface="Open Sans"/>
              </a:rPr>
              <a:t>What Is Python?</a:t>
            </a:r>
            <a:endParaRPr lang="en-IN" sz="1738"/>
          </a:p>
        </p:txBody>
      </p:sp>
      <p:pic>
        <p:nvPicPr>
          <p:cNvPr id="7" name="Google Shape;387;p53" descr="Python logo and symbol, meaning, history, PNG">
            <a:extLst>
              <a:ext uri="{FF2B5EF4-FFF2-40B4-BE49-F238E27FC236}">
                <a16:creationId xmlns:a16="http://schemas.microsoft.com/office/drawing/2014/main" id="{12BA03AD-AC07-2D88-C4FA-B49BA5E5EB5A}"/>
              </a:ext>
            </a:extLst>
          </p:cNvPr>
          <p:cNvPicPr preferRelativeResize="0"/>
          <p:nvPr/>
        </p:nvPicPr>
        <p:blipFill rotWithShape="1">
          <a:blip r:embed="rId3">
            <a:alphaModFix/>
          </a:blip>
          <a:srcRect/>
          <a:stretch/>
        </p:blipFill>
        <p:spPr>
          <a:xfrm>
            <a:off x="5916748" y="3490167"/>
            <a:ext cx="4238172" cy="2648858"/>
          </a:xfrm>
          <a:prstGeom prst="rect">
            <a:avLst/>
          </a:prstGeom>
          <a:noFill/>
          <a:ln>
            <a:noFill/>
          </a:ln>
        </p:spPr>
      </p:pic>
      <p:sp>
        <p:nvSpPr>
          <p:cNvPr id="8" name="Google Shape;388;p53">
            <a:extLst>
              <a:ext uri="{FF2B5EF4-FFF2-40B4-BE49-F238E27FC236}">
                <a16:creationId xmlns:a16="http://schemas.microsoft.com/office/drawing/2014/main" id="{585BF7DA-1B0E-B731-AA96-7403ED3FCECB}"/>
              </a:ext>
            </a:extLst>
          </p:cNvPr>
          <p:cNvSpPr/>
          <p:nvPr/>
        </p:nvSpPr>
        <p:spPr>
          <a:xfrm>
            <a:off x="6108700" y="804777"/>
            <a:ext cx="4046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
        <p:nvSpPr>
          <p:cNvPr id="2" name="Google Shape;366;p52">
            <a:extLst>
              <a:ext uri="{FF2B5EF4-FFF2-40B4-BE49-F238E27FC236}">
                <a16:creationId xmlns:a16="http://schemas.microsoft.com/office/drawing/2014/main" id="{09A669E1-7257-ED42-3712-92D2066AD2A3}"/>
              </a:ext>
            </a:extLst>
          </p:cNvPr>
          <p:cNvSpPr/>
          <p:nvPr/>
        </p:nvSpPr>
        <p:spPr>
          <a:xfrm>
            <a:off x="1332968" y="1403334"/>
            <a:ext cx="13716000" cy="960306"/>
          </a:xfrm>
          <a:prstGeom prst="roundRect">
            <a:avLst>
              <a:gd name="adj" fmla="val 11839"/>
            </a:avLst>
          </a:prstGeom>
          <a:noFill/>
          <a:ln>
            <a:noFill/>
          </a:ln>
        </p:spPr>
        <p:txBody>
          <a:bodyPr spcFirstLastPara="1" wrap="square" lIns="91425" tIns="45700" rIns="91425" bIns="45700" anchor="t" anchorCtr="0">
            <a:noAutofit/>
          </a:bodyPr>
          <a:lstStyle/>
          <a:p>
            <a:pPr algn="ctr">
              <a:lnSpc>
                <a:spcPct val="115000"/>
              </a:lnSpc>
              <a:spcBef>
                <a:spcPts val="1000"/>
              </a:spcBef>
              <a:buClr>
                <a:srgbClr val="000000"/>
              </a:buClr>
              <a:buSzPts val="2200"/>
            </a:pPr>
            <a:r>
              <a:rPr lang="en-US" sz="2200">
                <a:solidFill>
                  <a:srgbClr val="3F3F3F"/>
                </a:solidFill>
                <a:latin typeface="Open Sans"/>
                <a:ea typeface="Open Sans"/>
                <a:cs typeface="Open Sans"/>
                <a:sym typeface="Open Sans"/>
              </a:rPr>
              <a:t>It is a high-level, interpreter-based, object-oriented programming language with dynamic semantics used for various applications, such as data science and automation.</a:t>
            </a:r>
            <a:endParaRPr lang="en-IN" sz="1400">
              <a:solidFill>
                <a:srgbClr val="000000"/>
              </a:solidFill>
              <a:latin typeface="Arial"/>
              <a:ea typeface="Arial"/>
              <a:cs typeface="Arial"/>
              <a:sym typeface="Arial"/>
            </a:endParaRPr>
          </a:p>
        </p:txBody>
      </p:sp>
      <p:sp>
        <p:nvSpPr>
          <p:cNvPr id="3" name="Google Shape;366;p52">
            <a:extLst>
              <a:ext uri="{FF2B5EF4-FFF2-40B4-BE49-F238E27FC236}">
                <a16:creationId xmlns:a16="http://schemas.microsoft.com/office/drawing/2014/main" id="{F46A166C-8653-E98D-9092-415279FF1AB2}"/>
              </a:ext>
            </a:extLst>
          </p:cNvPr>
          <p:cNvSpPr/>
          <p:nvPr/>
        </p:nvSpPr>
        <p:spPr>
          <a:xfrm>
            <a:off x="1177834" y="7042134"/>
            <a:ext cx="13871134" cy="960306"/>
          </a:xfrm>
          <a:prstGeom prst="roundRect">
            <a:avLst>
              <a:gd name="adj" fmla="val 11839"/>
            </a:avLst>
          </a:prstGeom>
          <a:noFill/>
          <a:ln>
            <a:noFill/>
          </a:ln>
        </p:spPr>
        <p:txBody>
          <a:bodyPr spcFirstLastPara="1" wrap="square" lIns="91425" tIns="45700" rIns="91425" bIns="45700" anchor="t" anchorCtr="0">
            <a:noAutofit/>
          </a:bodyPr>
          <a:lstStyle/>
          <a:p>
            <a:pPr algn="ctr">
              <a:lnSpc>
                <a:spcPct val="115000"/>
              </a:lnSpc>
              <a:spcBef>
                <a:spcPts val="1000"/>
              </a:spcBef>
              <a:buClr>
                <a:srgbClr val="000000"/>
              </a:buClr>
              <a:buSzPts val="2200"/>
            </a:pPr>
            <a:r>
              <a:rPr lang="en-US" sz="2200">
                <a:solidFill>
                  <a:srgbClr val="3F3F3F"/>
                </a:solidFill>
                <a:latin typeface="Open Sans"/>
                <a:ea typeface="Open Sans"/>
                <a:cs typeface="Open Sans"/>
                <a:sym typeface="Open Sans"/>
              </a:rPr>
              <a:t>Python's simple and easy-to-learn syntax emphasizes readability and reduces the cost of program maintenance. It also supports modules and packages, encouraging program modularity and code reuse.</a:t>
            </a:r>
            <a:endParaRPr lang="en-IN"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415759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65;p52">
            <a:extLst>
              <a:ext uri="{FF2B5EF4-FFF2-40B4-BE49-F238E27FC236}">
                <a16:creationId xmlns:a16="http://schemas.microsoft.com/office/drawing/2014/main" id="{1C4459BE-049D-3ACA-DA38-207273BA043A}"/>
              </a:ext>
            </a:extLst>
          </p:cNvPr>
          <p:cNvSpPr txBox="1"/>
          <p:nvPr/>
        </p:nvSpPr>
        <p:spPr>
          <a:xfrm>
            <a:off x="-10160" y="148853"/>
            <a:ext cx="16276199" cy="687300"/>
          </a:xfrm>
          <a:prstGeom prst="rect">
            <a:avLst/>
          </a:prstGeom>
          <a:noFill/>
          <a:ln>
            <a:noFill/>
          </a:ln>
        </p:spPr>
        <p:txBody>
          <a:bodyPr spcFirstLastPara="1" wrap="square" lIns="91425" tIns="45700" rIns="91425" bIns="45700" anchor="ctr" anchorCtr="0">
            <a:noAutofit/>
          </a:bodyPr>
          <a:lstStyle/>
          <a:p>
            <a:pPr algn="ctr">
              <a:lnSpc>
                <a:spcPct val="115000"/>
              </a:lnSpc>
              <a:spcBef>
                <a:spcPts val="1000"/>
              </a:spcBef>
              <a:buClr>
                <a:srgbClr val="000000"/>
              </a:buClr>
              <a:buSzPts val="2800"/>
            </a:pPr>
            <a:r>
              <a:rPr lang="en-US" sz="2800" b="1">
                <a:solidFill>
                  <a:srgbClr val="3F3F3F"/>
                </a:solidFill>
                <a:latin typeface="Open Sans"/>
                <a:ea typeface="Open Sans"/>
                <a:cs typeface="Open Sans"/>
                <a:sym typeface="Open Sans"/>
              </a:rPr>
              <a:t>Python: History</a:t>
            </a:r>
            <a:endParaRPr lang="en-IN" sz="1400">
              <a:solidFill>
                <a:srgbClr val="000000"/>
              </a:solidFill>
              <a:latin typeface="Arial"/>
              <a:ea typeface="Arial"/>
              <a:cs typeface="Arial"/>
              <a:sym typeface="Arial"/>
            </a:endParaRPr>
          </a:p>
        </p:txBody>
      </p:sp>
      <p:sp>
        <p:nvSpPr>
          <p:cNvPr id="7" name="Google Shape;366;p52">
            <a:extLst>
              <a:ext uri="{FF2B5EF4-FFF2-40B4-BE49-F238E27FC236}">
                <a16:creationId xmlns:a16="http://schemas.microsoft.com/office/drawing/2014/main" id="{6DF8A1FF-BD52-98D9-C122-556071BDBF25}"/>
              </a:ext>
            </a:extLst>
          </p:cNvPr>
          <p:cNvSpPr/>
          <p:nvPr/>
        </p:nvSpPr>
        <p:spPr>
          <a:xfrm>
            <a:off x="1276985" y="1384673"/>
            <a:ext cx="13716000" cy="960306"/>
          </a:xfrm>
          <a:prstGeom prst="roundRect">
            <a:avLst>
              <a:gd name="adj" fmla="val 11839"/>
            </a:avLst>
          </a:prstGeom>
          <a:noFill/>
          <a:ln>
            <a:noFill/>
          </a:ln>
        </p:spPr>
        <p:txBody>
          <a:bodyPr spcFirstLastPara="1" wrap="square" lIns="91425" tIns="45700" rIns="91425" bIns="45700" anchor="t" anchorCtr="0">
            <a:noAutofit/>
          </a:bodyPr>
          <a:lstStyle/>
          <a:p>
            <a:pPr algn="ctr">
              <a:lnSpc>
                <a:spcPct val="115000"/>
              </a:lnSpc>
              <a:spcBef>
                <a:spcPts val="1000"/>
              </a:spcBef>
              <a:buClr>
                <a:srgbClr val="000000"/>
              </a:buClr>
              <a:buSzPts val="2200"/>
            </a:pPr>
            <a:r>
              <a:rPr lang="en-US" sz="2200">
                <a:solidFill>
                  <a:srgbClr val="3F3F3F"/>
                </a:solidFill>
                <a:latin typeface="Open Sans"/>
                <a:ea typeface="Open Sans"/>
                <a:cs typeface="Open Sans"/>
                <a:sym typeface="Open Sans"/>
              </a:rPr>
              <a:t>It was conceived in the late 1980s.</a:t>
            </a:r>
            <a:endParaRPr lang="en-IN" sz="1400">
              <a:solidFill>
                <a:srgbClr val="000000"/>
              </a:solidFill>
              <a:latin typeface="Arial"/>
              <a:ea typeface="Arial"/>
              <a:cs typeface="Arial"/>
              <a:sym typeface="Arial"/>
            </a:endParaRPr>
          </a:p>
        </p:txBody>
      </p:sp>
      <p:grpSp>
        <p:nvGrpSpPr>
          <p:cNvPr id="8" name="Google Shape;367;p52">
            <a:extLst>
              <a:ext uri="{FF2B5EF4-FFF2-40B4-BE49-F238E27FC236}">
                <a16:creationId xmlns:a16="http://schemas.microsoft.com/office/drawing/2014/main" id="{6FAC8B81-2C0A-BECE-1719-70DECF452B9D}"/>
              </a:ext>
            </a:extLst>
          </p:cNvPr>
          <p:cNvGrpSpPr/>
          <p:nvPr/>
        </p:nvGrpSpPr>
        <p:grpSpPr>
          <a:xfrm>
            <a:off x="1973944" y="2989944"/>
            <a:ext cx="12729027" cy="1679817"/>
            <a:chOff x="1874770" y="3352777"/>
            <a:chExt cx="12900773" cy="1474590"/>
          </a:xfrm>
        </p:grpSpPr>
        <p:sp>
          <p:nvSpPr>
            <p:cNvPr id="9" name="Google Shape;368;p52">
              <a:extLst>
                <a:ext uri="{FF2B5EF4-FFF2-40B4-BE49-F238E27FC236}">
                  <a16:creationId xmlns:a16="http://schemas.microsoft.com/office/drawing/2014/main" id="{5AA0CF73-1264-0112-F5A7-9CCF8C827C80}"/>
                </a:ext>
              </a:extLst>
            </p:cNvPr>
            <p:cNvSpPr/>
            <p:nvPr/>
          </p:nvSpPr>
          <p:spPr>
            <a:xfrm>
              <a:off x="1874770" y="3352777"/>
              <a:ext cx="3691608" cy="1474590"/>
            </a:xfrm>
            <a:custGeom>
              <a:avLst/>
              <a:gdLst/>
              <a:ahLst/>
              <a:cxnLst/>
              <a:rect l="l" t="t" r="r" b="b"/>
              <a:pathLst>
                <a:path w="7144" h="3558" extrusionOk="0">
                  <a:moveTo>
                    <a:pt x="5639" y="0"/>
                  </a:moveTo>
                  <a:lnTo>
                    <a:pt x="0" y="0"/>
                  </a:lnTo>
                  <a:lnTo>
                    <a:pt x="1475" y="1792"/>
                  </a:lnTo>
                  <a:lnTo>
                    <a:pt x="0" y="3557"/>
                  </a:lnTo>
                  <a:lnTo>
                    <a:pt x="5669" y="3557"/>
                  </a:lnTo>
                  <a:lnTo>
                    <a:pt x="7143" y="1792"/>
                  </a:lnTo>
                  <a:lnTo>
                    <a:pt x="5639" y="0"/>
                  </a:lnTo>
                </a:path>
              </a:pathLst>
            </a:custGeom>
            <a:solidFill>
              <a:srgbClr val="BBD6EE"/>
            </a:solidFill>
            <a:ln>
              <a:noFill/>
            </a:ln>
          </p:spPr>
          <p:txBody>
            <a:bodyPr spcFirstLastPara="1" wrap="square" lIns="162500" tIns="81250" rIns="162500" bIns="81250" anchor="ctr" anchorCtr="0">
              <a:noAutofit/>
            </a:bodyPr>
            <a:lstStyle/>
            <a:p>
              <a:pPr>
                <a:lnSpc>
                  <a:spcPct val="115000"/>
                </a:lnSpc>
                <a:buClr>
                  <a:srgbClr val="000000"/>
                </a:buClr>
                <a:buSzPts val="2400"/>
              </a:pPr>
              <a:endParaRPr sz="2400">
                <a:solidFill>
                  <a:srgbClr val="3F3F3F"/>
                </a:solidFill>
                <a:latin typeface="Raleway Light"/>
                <a:ea typeface="Raleway Light"/>
                <a:cs typeface="Raleway Light"/>
                <a:sym typeface="Raleway Light"/>
              </a:endParaRPr>
            </a:p>
          </p:txBody>
        </p:sp>
        <p:sp>
          <p:nvSpPr>
            <p:cNvPr id="10" name="Google Shape;369;p52">
              <a:extLst>
                <a:ext uri="{FF2B5EF4-FFF2-40B4-BE49-F238E27FC236}">
                  <a16:creationId xmlns:a16="http://schemas.microsoft.com/office/drawing/2014/main" id="{5FA0DABB-44E7-17AE-28D3-45EC427B0489}"/>
                </a:ext>
              </a:extLst>
            </p:cNvPr>
            <p:cNvSpPr/>
            <p:nvPr/>
          </p:nvSpPr>
          <p:spPr>
            <a:xfrm>
              <a:off x="4944453" y="3352777"/>
              <a:ext cx="3691608" cy="1474590"/>
            </a:xfrm>
            <a:custGeom>
              <a:avLst/>
              <a:gdLst/>
              <a:ahLst/>
              <a:cxnLst/>
              <a:rect l="l" t="t" r="r" b="b"/>
              <a:pathLst>
                <a:path w="7144" h="3558" extrusionOk="0">
                  <a:moveTo>
                    <a:pt x="5668" y="0"/>
                  </a:moveTo>
                  <a:lnTo>
                    <a:pt x="0" y="0"/>
                  </a:lnTo>
                  <a:lnTo>
                    <a:pt x="1475" y="1792"/>
                  </a:lnTo>
                  <a:lnTo>
                    <a:pt x="0" y="3557"/>
                  </a:lnTo>
                  <a:lnTo>
                    <a:pt x="5668" y="3557"/>
                  </a:lnTo>
                  <a:lnTo>
                    <a:pt x="7143" y="1792"/>
                  </a:lnTo>
                  <a:lnTo>
                    <a:pt x="5668" y="0"/>
                  </a:lnTo>
                </a:path>
              </a:pathLst>
            </a:custGeom>
            <a:solidFill>
              <a:srgbClr val="F7CAAC"/>
            </a:solidFill>
            <a:ln>
              <a:noFill/>
            </a:ln>
          </p:spPr>
          <p:txBody>
            <a:bodyPr spcFirstLastPara="1" wrap="square" lIns="162500" tIns="81250" rIns="162500" bIns="81250" anchor="ctr" anchorCtr="0">
              <a:noAutofit/>
            </a:bodyPr>
            <a:lstStyle/>
            <a:p>
              <a:pPr>
                <a:lnSpc>
                  <a:spcPct val="115000"/>
                </a:lnSpc>
                <a:buClr>
                  <a:srgbClr val="000000"/>
                </a:buClr>
                <a:buSzPts val="2400"/>
              </a:pPr>
              <a:endParaRPr sz="2400">
                <a:solidFill>
                  <a:srgbClr val="3F3F3F"/>
                </a:solidFill>
                <a:latin typeface="Raleway Light"/>
                <a:ea typeface="Raleway Light"/>
                <a:cs typeface="Raleway Light"/>
                <a:sym typeface="Raleway Light"/>
              </a:endParaRPr>
            </a:p>
          </p:txBody>
        </p:sp>
        <p:sp>
          <p:nvSpPr>
            <p:cNvPr id="11" name="Google Shape;370;p52">
              <a:extLst>
                <a:ext uri="{FF2B5EF4-FFF2-40B4-BE49-F238E27FC236}">
                  <a16:creationId xmlns:a16="http://schemas.microsoft.com/office/drawing/2014/main" id="{0FD2DA32-0CFB-61CC-3C96-1A8B808D7C11}"/>
                </a:ext>
              </a:extLst>
            </p:cNvPr>
            <p:cNvSpPr/>
            <p:nvPr/>
          </p:nvSpPr>
          <p:spPr>
            <a:xfrm>
              <a:off x="8012017" y="3352777"/>
              <a:ext cx="3691608" cy="1474590"/>
            </a:xfrm>
            <a:custGeom>
              <a:avLst/>
              <a:gdLst/>
              <a:ahLst/>
              <a:cxnLst/>
              <a:rect l="l" t="t" r="r" b="b"/>
              <a:pathLst>
                <a:path w="7144" h="3558" extrusionOk="0">
                  <a:moveTo>
                    <a:pt x="5639" y="0"/>
                  </a:moveTo>
                  <a:lnTo>
                    <a:pt x="0" y="0"/>
                  </a:lnTo>
                  <a:lnTo>
                    <a:pt x="1475" y="1792"/>
                  </a:lnTo>
                  <a:lnTo>
                    <a:pt x="0" y="3557"/>
                  </a:lnTo>
                  <a:lnTo>
                    <a:pt x="5669" y="3557"/>
                  </a:lnTo>
                  <a:lnTo>
                    <a:pt x="7143" y="1792"/>
                  </a:lnTo>
                  <a:lnTo>
                    <a:pt x="5639" y="0"/>
                  </a:lnTo>
                </a:path>
              </a:pathLst>
            </a:custGeom>
            <a:solidFill>
              <a:srgbClr val="AEABAB"/>
            </a:solidFill>
            <a:ln>
              <a:noFill/>
            </a:ln>
          </p:spPr>
          <p:txBody>
            <a:bodyPr spcFirstLastPara="1" wrap="square" lIns="162500" tIns="81250" rIns="162500" bIns="81250" anchor="ctr" anchorCtr="0">
              <a:noAutofit/>
            </a:bodyPr>
            <a:lstStyle/>
            <a:p>
              <a:pPr>
                <a:lnSpc>
                  <a:spcPct val="115000"/>
                </a:lnSpc>
                <a:buClr>
                  <a:srgbClr val="000000"/>
                </a:buClr>
                <a:buSzPts val="2400"/>
              </a:pPr>
              <a:endParaRPr sz="2400">
                <a:solidFill>
                  <a:srgbClr val="3F3F3F"/>
                </a:solidFill>
                <a:latin typeface="Raleway Light"/>
                <a:ea typeface="Raleway Light"/>
                <a:cs typeface="Raleway Light"/>
                <a:sym typeface="Raleway Light"/>
              </a:endParaRPr>
            </a:p>
          </p:txBody>
        </p:sp>
        <p:sp>
          <p:nvSpPr>
            <p:cNvPr id="12" name="Google Shape;371;p52">
              <a:extLst>
                <a:ext uri="{FF2B5EF4-FFF2-40B4-BE49-F238E27FC236}">
                  <a16:creationId xmlns:a16="http://schemas.microsoft.com/office/drawing/2014/main" id="{C325519F-2605-6BBA-C874-C4BE0AED9FCA}"/>
                </a:ext>
              </a:extLst>
            </p:cNvPr>
            <p:cNvSpPr/>
            <p:nvPr/>
          </p:nvSpPr>
          <p:spPr>
            <a:xfrm>
              <a:off x="11083935" y="3352777"/>
              <a:ext cx="3691608" cy="1474590"/>
            </a:xfrm>
            <a:custGeom>
              <a:avLst/>
              <a:gdLst/>
              <a:ahLst/>
              <a:cxnLst/>
              <a:rect l="l" t="t" r="r" b="b"/>
              <a:pathLst>
                <a:path w="7144" h="3558" extrusionOk="0">
                  <a:moveTo>
                    <a:pt x="5668" y="0"/>
                  </a:moveTo>
                  <a:lnTo>
                    <a:pt x="0" y="0"/>
                  </a:lnTo>
                  <a:lnTo>
                    <a:pt x="1475" y="1792"/>
                  </a:lnTo>
                  <a:lnTo>
                    <a:pt x="0" y="3557"/>
                  </a:lnTo>
                  <a:lnTo>
                    <a:pt x="5668" y="3557"/>
                  </a:lnTo>
                  <a:lnTo>
                    <a:pt x="7143" y="1792"/>
                  </a:lnTo>
                  <a:lnTo>
                    <a:pt x="5668" y="0"/>
                  </a:lnTo>
                </a:path>
              </a:pathLst>
            </a:custGeom>
            <a:solidFill>
              <a:srgbClr val="FEE599"/>
            </a:solidFill>
            <a:ln>
              <a:noFill/>
            </a:ln>
          </p:spPr>
          <p:txBody>
            <a:bodyPr spcFirstLastPara="1" wrap="square" lIns="162500" tIns="81250" rIns="162500" bIns="81250" anchor="ctr" anchorCtr="0">
              <a:noAutofit/>
            </a:bodyPr>
            <a:lstStyle/>
            <a:p>
              <a:pPr>
                <a:lnSpc>
                  <a:spcPct val="115000"/>
                </a:lnSpc>
                <a:buClr>
                  <a:srgbClr val="000000"/>
                </a:buClr>
                <a:buSzPts val="2400"/>
              </a:pPr>
              <a:endParaRPr sz="2400">
                <a:solidFill>
                  <a:srgbClr val="3F3F3F"/>
                </a:solidFill>
                <a:latin typeface="Raleway Light"/>
                <a:ea typeface="Raleway Light"/>
                <a:cs typeface="Raleway Light"/>
                <a:sym typeface="Raleway Light"/>
              </a:endParaRPr>
            </a:p>
          </p:txBody>
        </p:sp>
      </p:grpSp>
      <p:sp>
        <p:nvSpPr>
          <p:cNvPr id="13" name="Google Shape;372;p52">
            <a:extLst>
              <a:ext uri="{FF2B5EF4-FFF2-40B4-BE49-F238E27FC236}">
                <a16:creationId xmlns:a16="http://schemas.microsoft.com/office/drawing/2014/main" id="{165CEF2B-36E4-D0CA-B11E-800C33261E9A}"/>
              </a:ext>
            </a:extLst>
          </p:cNvPr>
          <p:cNvSpPr txBox="1"/>
          <p:nvPr/>
        </p:nvSpPr>
        <p:spPr>
          <a:xfrm>
            <a:off x="1699296" y="5168314"/>
            <a:ext cx="3443843" cy="2069727"/>
          </a:xfrm>
          <a:prstGeom prst="rect">
            <a:avLst/>
          </a:prstGeom>
          <a:noFill/>
          <a:ln>
            <a:noFill/>
          </a:ln>
        </p:spPr>
        <p:txBody>
          <a:bodyPr spcFirstLastPara="1" wrap="square" lIns="121875" tIns="60925" rIns="121875" bIns="60925" anchor="t" anchorCtr="0">
            <a:spAutoFit/>
          </a:bodyPr>
          <a:lstStyle/>
          <a:p>
            <a:pPr algn="ctr">
              <a:lnSpc>
                <a:spcPct val="115000"/>
              </a:lnSpc>
              <a:buClr>
                <a:srgbClr val="000000"/>
              </a:buClr>
              <a:buSzPts val="2200"/>
            </a:pPr>
            <a:r>
              <a:rPr lang="en-US" sz="2200">
                <a:solidFill>
                  <a:srgbClr val="404040"/>
                </a:solidFill>
                <a:latin typeface="Open Sans"/>
                <a:ea typeface="Open Sans"/>
                <a:cs typeface="Open Sans"/>
                <a:sym typeface="Open Sans"/>
              </a:rPr>
              <a:t>It was invented</a:t>
            </a:r>
          </a:p>
          <a:p>
            <a:pPr algn="ctr">
              <a:lnSpc>
                <a:spcPct val="115000"/>
              </a:lnSpc>
              <a:buClr>
                <a:srgbClr val="000000"/>
              </a:buClr>
              <a:buSzPts val="2200"/>
            </a:pPr>
            <a:r>
              <a:rPr lang="en-US" sz="2200">
                <a:solidFill>
                  <a:srgbClr val="404040"/>
                </a:solidFill>
                <a:latin typeface="Open Sans"/>
                <a:ea typeface="Open Sans"/>
                <a:cs typeface="Open Sans"/>
                <a:sym typeface="Open Sans"/>
              </a:rPr>
              <a:t>by Guido van Rossum</a:t>
            </a:r>
          </a:p>
          <a:p>
            <a:pPr algn="ctr">
              <a:lnSpc>
                <a:spcPct val="115000"/>
              </a:lnSpc>
              <a:buClr>
                <a:srgbClr val="000000"/>
              </a:buClr>
              <a:buSzPts val="2200"/>
            </a:pPr>
            <a:r>
              <a:rPr lang="en-US" sz="2200">
                <a:solidFill>
                  <a:srgbClr val="404040"/>
                </a:solidFill>
                <a:latin typeface="Open Sans"/>
                <a:ea typeface="Open Sans"/>
                <a:cs typeface="Open Sans"/>
                <a:sym typeface="Open Sans"/>
              </a:rPr>
              <a:t>(Centrum Wiskunde and Informatica, Amsterdam).</a:t>
            </a:r>
            <a:endParaRPr lang="en-IN" sz="1400">
              <a:solidFill>
                <a:srgbClr val="000000"/>
              </a:solidFill>
              <a:latin typeface="Arial"/>
              <a:ea typeface="Arial"/>
              <a:cs typeface="Arial"/>
              <a:sym typeface="Arial"/>
            </a:endParaRPr>
          </a:p>
        </p:txBody>
      </p:sp>
      <p:sp>
        <p:nvSpPr>
          <p:cNvPr id="14" name="Google Shape;373;p52">
            <a:extLst>
              <a:ext uri="{FF2B5EF4-FFF2-40B4-BE49-F238E27FC236}">
                <a16:creationId xmlns:a16="http://schemas.microsoft.com/office/drawing/2014/main" id="{43A932C5-AC04-37D5-D0E6-C1345682F1FF}"/>
              </a:ext>
            </a:extLst>
          </p:cNvPr>
          <p:cNvSpPr txBox="1"/>
          <p:nvPr/>
        </p:nvSpPr>
        <p:spPr>
          <a:xfrm>
            <a:off x="5005286" y="5185994"/>
            <a:ext cx="3322534" cy="1737570"/>
          </a:xfrm>
          <a:prstGeom prst="rect">
            <a:avLst/>
          </a:prstGeom>
          <a:noFill/>
          <a:ln>
            <a:noFill/>
          </a:ln>
        </p:spPr>
        <p:txBody>
          <a:bodyPr spcFirstLastPara="1" wrap="square" lIns="121875" tIns="60925" rIns="121875" bIns="60925" anchor="t" anchorCtr="0">
            <a:spAutoFit/>
          </a:bodyPr>
          <a:lstStyle/>
          <a:p>
            <a:pPr algn="ctr">
              <a:lnSpc>
                <a:spcPct val="115000"/>
              </a:lnSpc>
              <a:buClr>
                <a:srgbClr val="000000"/>
              </a:buClr>
              <a:buSzPts val="2200"/>
            </a:pPr>
            <a:r>
              <a:rPr lang="en-US" sz="2200">
                <a:solidFill>
                  <a:srgbClr val="404040"/>
                </a:solidFill>
                <a:latin typeface="Open Sans"/>
                <a:ea typeface="Open Sans"/>
                <a:cs typeface="Open Sans"/>
                <a:sym typeface="Open Sans"/>
              </a:rPr>
              <a:t>It is named after the BBC comedy series </a:t>
            </a:r>
            <a:r>
              <a:rPr lang="en-US" sz="2200" b="1">
                <a:solidFill>
                  <a:srgbClr val="404040"/>
                </a:solidFill>
                <a:latin typeface="Open Sans"/>
                <a:ea typeface="Open Sans"/>
                <a:cs typeface="Open Sans"/>
                <a:sym typeface="Open Sans"/>
              </a:rPr>
              <a:t>Monty Python’s</a:t>
            </a:r>
          </a:p>
          <a:p>
            <a:pPr algn="ctr">
              <a:lnSpc>
                <a:spcPct val="115000"/>
              </a:lnSpc>
              <a:buClr>
                <a:srgbClr val="000000"/>
              </a:buClr>
              <a:buSzPts val="2200"/>
            </a:pPr>
            <a:r>
              <a:rPr lang="en-US" sz="2200" b="1">
                <a:solidFill>
                  <a:srgbClr val="404040"/>
                </a:solidFill>
                <a:latin typeface="Open Sans"/>
                <a:ea typeface="Open Sans"/>
                <a:cs typeface="Open Sans"/>
                <a:sym typeface="Open Sans"/>
              </a:rPr>
              <a:t>Flying Circus</a:t>
            </a:r>
            <a:r>
              <a:rPr lang="en-US" sz="2200">
                <a:solidFill>
                  <a:srgbClr val="404040"/>
                </a:solidFill>
                <a:latin typeface="Open Sans"/>
                <a:ea typeface="Open Sans"/>
                <a:cs typeface="Open Sans"/>
                <a:sym typeface="Open Sans"/>
              </a:rPr>
              <a:t>.</a:t>
            </a:r>
            <a:endParaRPr lang="en-IN" sz="1400">
              <a:solidFill>
                <a:srgbClr val="000000"/>
              </a:solidFill>
              <a:latin typeface="Arial"/>
              <a:ea typeface="Arial"/>
              <a:cs typeface="Arial"/>
              <a:sym typeface="Arial"/>
            </a:endParaRPr>
          </a:p>
        </p:txBody>
      </p:sp>
      <p:sp>
        <p:nvSpPr>
          <p:cNvPr id="15" name="Google Shape;374;p52">
            <a:extLst>
              <a:ext uri="{FF2B5EF4-FFF2-40B4-BE49-F238E27FC236}">
                <a16:creationId xmlns:a16="http://schemas.microsoft.com/office/drawing/2014/main" id="{26647395-21B2-71BA-C324-1B8CEBE6A04E}"/>
              </a:ext>
            </a:extLst>
          </p:cNvPr>
          <p:cNvSpPr txBox="1"/>
          <p:nvPr/>
        </p:nvSpPr>
        <p:spPr>
          <a:xfrm>
            <a:off x="8289778" y="5190508"/>
            <a:ext cx="2919596" cy="1737570"/>
          </a:xfrm>
          <a:prstGeom prst="rect">
            <a:avLst/>
          </a:prstGeom>
          <a:noFill/>
          <a:ln>
            <a:noFill/>
          </a:ln>
        </p:spPr>
        <p:txBody>
          <a:bodyPr spcFirstLastPara="1" wrap="square" lIns="121875" tIns="60925" rIns="121875" bIns="60925" anchor="t" anchorCtr="0">
            <a:spAutoFit/>
          </a:bodyPr>
          <a:lstStyle/>
          <a:p>
            <a:pPr algn="ctr">
              <a:lnSpc>
                <a:spcPct val="115000"/>
              </a:lnSpc>
              <a:buClr>
                <a:srgbClr val="000000"/>
              </a:buClr>
              <a:buSzPts val="2200"/>
            </a:pPr>
            <a:r>
              <a:rPr lang="en-US" sz="2200">
                <a:solidFill>
                  <a:srgbClr val="404040"/>
                </a:solidFill>
                <a:latin typeface="Open Sans"/>
                <a:ea typeface="Open Sans"/>
                <a:cs typeface="Open Sans"/>
                <a:sym typeface="Open Sans"/>
              </a:rPr>
              <a:t>It is now maintained by the Python Software Foundation (PSF).</a:t>
            </a:r>
            <a:endParaRPr lang="en-IN" sz="1400">
              <a:solidFill>
                <a:srgbClr val="000000"/>
              </a:solidFill>
              <a:latin typeface="Arial"/>
              <a:ea typeface="Arial"/>
              <a:cs typeface="Arial"/>
              <a:sym typeface="Arial"/>
            </a:endParaRPr>
          </a:p>
        </p:txBody>
      </p:sp>
      <p:sp>
        <p:nvSpPr>
          <p:cNvPr id="16" name="Google Shape;375;p52">
            <a:extLst>
              <a:ext uri="{FF2B5EF4-FFF2-40B4-BE49-F238E27FC236}">
                <a16:creationId xmlns:a16="http://schemas.microsoft.com/office/drawing/2014/main" id="{69AB0C9D-FC0E-8ED9-B68F-C3D9AC91E354}"/>
              </a:ext>
            </a:extLst>
          </p:cNvPr>
          <p:cNvSpPr txBox="1"/>
          <p:nvPr/>
        </p:nvSpPr>
        <p:spPr>
          <a:xfrm>
            <a:off x="11202147" y="5180029"/>
            <a:ext cx="2839087" cy="1737570"/>
          </a:xfrm>
          <a:prstGeom prst="rect">
            <a:avLst/>
          </a:prstGeom>
          <a:noFill/>
          <a:ln>
            <a:noFill/>
          </a:ln>
        </p:spPr>
        <p:txBody>
          <a:bodyPr spcFirstLastPara="1" wrap="square" lIns="121875" tIns="60925" rIns="121875" bIns="60925" anchor="t" anchorCtr="0">
            <a:spAutoFit/>
          </a:bodyPr>
          <a:lstStyle/>
          <a:p>
            <a:pPr algn="ctr">
              <a:lnSpc>
                <a:spcPct val="115000"/>
              </a:lnSpc>
              <a:buClr>
                <a:srgbClr val="000000"/>
              </a:buClr>
              <a:buSzPts val="2200"/>
            </a:pPr>
            <a:r>
              <a:rPr lang="en-US" sz="2200">
                <a:solidFill>
                  <a:srgbClr val="404040"/>
                </a:solidFill>
                <a:latin typeface="Open Sans"/>
                <a:ea typeface="Open Sans"/>
                <a:cs typeface="Open Sans"/>
                <a:sym typeface="Open Sans"/>
              </a:rPr>
              <a:t>It is derived from the ABC, Modula-3, Lisp, and C languages.</a:t>
            </a:r>
            <a:endParaRPr lang="en-IN" sz="1400">
              <a:solidFill>
                <a:srgbClr val="000000"/>
              </a:solidFill>
              <a:latin typeface="Arial"/>
              <a:ea typeface="Arial"/>
              <a:cs typeface="Arial"/>
              <a:sym typeface="Arial"/>
            </a:endParaRPr>
          </a:p>
        </p:txBody>
      </p:sp>
      <p:sp>
        <p:nvSpPr>
          <p:cNvPr id="21" name="Google Shape;380;p52">
            <a:extLst>
              <a:ext uri="{FF2B5EF4-FFF2-40B4-BE49-F238E27FC236}">
                <a16:creationId xmlns:a16="http://schemas.microsoft.com/office/drawing/2014/main" id="{012977BC-3ACD-8311-E206-F2BBAF320736}"/>
              </a:ext>
            </a:extLst>
          </p:cNvPr>
          <p:cNvSpPr/>
          <p:nvPr/>
        </p:nvSpPr>
        <p:spPr>
          <a:xfrm>
            <a:off x="6413500" y="813530"/>
            <a:ext cx="344297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7619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394;p54">
            <a:extLst>
              <a:ext uri="{FF2B5EF4-FFF2-40B4-BE49-F238E27FC236}">
                <a16:creationId xmlns:a16="http://schemas.microsoft.com/office/drawing/2014/main" id="{BAB8C2E5-CE9D-1B16-FE0C-8DA27206E105}"/>
              </a:ext>
            </a:extLst>
          </p:cNvPr>
          <p:cNvGrpSpPr/>
          <p:nvPr/>
        </p:nvGrpSpPr>
        <p:grpSpPr>
          <a:xfrm>
            <a:off x="5928297" y="2931886"/>
            <a:ext cx="4462463" cy="3294789"/>
            <a:chOff x="5141976" y="2744723"/>
            <a:chExt cx="6064091" cy="4630484"/>
          </a:xfrm>
        </p:grpSpPr>
        <p:sp>
          <p:nvSpPr>
            <p:cNvPr id="6" name="Google Shape;395;p54">
              <a:extLst>
                <a:ext uri="{FF2B5EF4-FFF2-40B4-BE49-F238E27FC236}">
                  <a16:creationId xmlns:a16="http://schemas.microsoft.com/office/drawing/2014/main" id="{29BEE22F-7D6C-3D3C-F5CC-6E0C18EF8E0A}"/>
                </a:ext>
              </a:extLst>
            </p:cNvPr>
            <p:cNvSpPr/>
            <p:nvPr/>
          </p:nvSpPr>
          <p:spPr>
            <a:xfrm>
              <a:off x="6176772" y="2974847"/>
              <a:ext cx="4049395" cy="4038600"/>
            </a:xfrm>
            <a:custGeom>
              <a:avLst/>
              <a:gdLst/>
              <a:ahLst/>
              <a:cxnLst/>
              <a:rect l="l" t="t" r="r" b="b"/>
              <a:pathLst>
                <a:path w="4049395" h="4038600" extrusionOk="0">
                  <a:moveTo>
                    <a:pt x="2264364" y="4025900"/>
                  </a:moveTo>
                  <a:lnTo>
                    <a:pt x="1784903" y="4025900"/>
                  </a:lnTo>
                  <a:lnTo>
                    <a:pt x="1832233" y="4038600"/>
                  </a:lnTo>
                  <a:lnTo>
                    <a:pt x="2217034" y="4038600"/>
                  </a:lnTo>
                  <a:lnTo>
                    <a:pt x="2264364" y="4025900"/>
                  </a:lnTo>
                  <a:close/>
                </a:path>
                <a:path w="4049395" h="4038600" extrusionOk="0">
                  <a:moveTo>
                    <a:pt x="2358012" y="4013200"/>
                  </a:moveTo>
                  <a:lnTo>
                    <a:pt x="1691255" y="4013200"/>
                  </a:lnTo>
                  <a:lnTo>
                    <a:pt x="1737906" y="4025900"/>
                  </a:lnTo>
                  <a:lnTo>
                    <a:pt x="2311361" y="4025900"/>
                  </a:lnTo>
                  <a:lnTo>
                    <a:pt x="2358012" y="4013200"/>
                  </a:lnTo>
                  <a:close/>
                </a:path>
                <a:path w="4049395" h="4038600" extrusionOk="0">
                  <a:moveTo>
                    <a:pt x="2450226" y="38100"/>
                  </a:moveTo>
                  <a:lnTo>
                    <a:pt x="1599041" y="38100"/>
                  </a:lnTo>
                  <a:lnTo>
                    <a:pt x="1332012" y="114300"/>
                  </a:lnTo>
                  <a:lnTo>
                    <a:pt x="1289041" y="139700"/>
                  </a:lnTo>
                  <a:lnTo>
                    <a:pt x="1204529" y="165100"/>
                  </a:lnTo>
                  <a:lnTo>
                    <a:pt x="1163012" y="190500"/>
                  </a:lnTo>
                  <a:lnTo>
                    <a:pt x="1122005" y="203200"/>
                  </a:lnTo>
                  <a:lnTo>
                    <a:pt x="1081521" y="228600"/>
                  </a:lnTo>
                  <a:lnTo>
                    <a:pt x="1002171" y="279400"/>
                  </a:lnTo>
                  <a:lnTo>
                    <a:pt x="963330" y="292100"/>
                  </a:lnTo>
                  <a:lnTo>
                    <a:pt x="925061" y="317500"/>
                  </a:lnTo>
                  <a:lnTo>
                    <a:pt x="887379" y="342900"/>
                  </a:lnTo>
                  <a:lnTo>
                    <a:pt x="850294" y="368300"/>
                  </a:lnTo>
                  <a:lnTo>
                    <a:pt x="813821" y="393700"/>
                  </a:lnTo>
                  <a:lnTo>
                    <a:pt x="777971" y="419100"/>
                  </a:lnTo>
                  <a:lnTo>
                    <a:pt x="742757" y="457200"/>
                  </a:lnTo>
                  <a:lnTo>
                    <a:pt x="708191" y="482600"/>
                  </a:lnTo>
                  <a:lnTo>
                    <a:pt x="674287" y="508000"/>
                  </a:lnTo>
                  <a:lnTo>
                    <a:pt x="641057" y="546100"/>
                  </a:lnTo>
                  <a:lnTo>
                    <a:pt x="608513" y="571500"/>
                  </a:lnTo>
                  <a:lnTo>
                    <a:pt x="576668" y="609600"/>
                  </a:lnTo>
                  <a:lnTo>
                    <a:pt x="545535" y="635000"/>
                  </a:lnTo>
                  <a:lnTo>
                    <a:pt x="515126" y="673100"/>
                  </a:lnTo>
                  <a:lnTo>
                    <a:pt x="485455" y="711200"/>
                  </a:lnTo>
                  <a:lnTo>
                    <a:pt x="456533" y="736600"/>
                  </a:lnTo>
                  <a:lnTo>
                    <a:pt x="428373" y="774700"/>
                  </a:lnTo>
                  <a:lnTo>
                    <a:pt x="400987" y="812800"/>
                  </a:lnTo>
                  <a:lnTo>
                    <a:pt x="374390" y="850900"/>
                  </a:lnTo>
                  <a:lnTo>
                    <a:pt x="348592" y="889000"/>
                  </a:lnTo>
                  <a:lnTo>
                    <a:pt x="323607" y="927100"/>
                  </a:lnTo>
                  <a:lnTo>
                    <a:pt x="299448" y="965200"/>
                  </a:lnTo>
                  <a:lnTo>
                    <a:pt x="276126" y="1003300"/>
                  </a:lnTo>
                  <a:lnTo>
                    <a:pt x="253654" y="1041400"/>
                  </a:lnTo>
                  <a:lnTo>
                    <a:pt x="232046" y="1079500"/>
                  </a:lnTo>
                  <a:lnTo>
                    <a:pt x="211314" y="1117600"/>
                  </a:lnTo>
                  <a:lnTo>
                    <a:pt x="191470" y="1155700"/>
                  </a:lnTo>
                  <a:lnTo>
                    <a:pt x="172527" y="1206500"/>
                  </a:lnTo>
                  <a:lnTo>
                    <a:pt x="154497" y="1244600"/>
                  </a:lnTo>
                  <a:lnTo>
                    <a:pt x="137394" y="1282700"/>
                  </a:lnTo>
                  <a:lnTo>
                    <a:pt x="121229" y="1333500"/>
                  </a:lnTo>
                  <a:lnTo>
                    <a:pt x="106016" y="1371600"/>
                  </a:lnTo>
                  <a:lnTo>
                    <a:pt x="91767" y="1409700"/>
                  </a:lnTo>
                  <a:lnTo>
                    <a:pt x="78495" y="1460500"/>
                  </a:lnTo>
                  <a:lnTo>
                    <a:pt x="66212" y="1511300"/>
                  </a:lnTo>
                  <a:lnTo>
                    <a:pt x="54931" y="1549400"/>
                  </a:lnTo>
                  <a:lnTo>
                    <a:pt x="44664" y="1600200"/>
                  </a:lnTo>
                  <a:lnTo>
                    <a:pt x="35425" y="1638300"/>
                  </a:lnTo>
                  <a:lnTo>
                    <a:pt x="27225" y="1689100"/>
                  </a:lnTo>
                  <a:lnTo>
                    <a:pt x="20078" y="1739900"/>
                  </a:lnTo>
                  <a:lnTo>
                    <a:pt x="13995" y="1778000"/>
                  </a:lnTo>
                  <a:lnTo>
                    <a:pt x="8990" y="1828800"/>
                  </a:lnTo>
                  <a:lnTo>
                    <a:pt x="5076" y="1879600"/>
                  </a:lnTo>
                  <a:lnTo>
                    <a:pt x="2264" y="1930400"/>
                  </a:lnTo>
                  <a:lnTo>
                    <a:pt x="568" y="1968500"/>
                  </a:lnTo>
                  <a:lnTo>
                    <a:pt x="0" y="2019300"/>
                  </a:lnTo>
                  <a:lnTo>
                    <a:pt x="568" y="2070100"/>
                  </a:lnTo>
                  <a:lnTo>
                    <a:pt x="2264" y="2120900"/>
                  </a:lnTo>
                  <a:lnTo>
                    <a:pt x="5076" y="2171700"/>
                  </a:lnTo>
                  <a:lnTo>
                    <a:pt x="8990" y="2209800"/>
                  </a:lnTo>
                  <a:lnTo>
                    <a:pt x="13995" y="2260600"/>
                  </a:lnTo>
                  <a:lnTo>
                    <a:pt x="20078" y="2311400"/>
                  </a:lnTo>
                  <a:lnTo>
                    <a:pt x="27225" y="2349500"/>
                  </a:lnTo>
                  <a:lnTo>
                    <a:pt x="35425" y="2400300"/>
                  </a:lnTo>
                  <a:lnTo>
                    <a:pt x="44664" y="2451100"/>
                  </a:lnTo>
                  <a:lnTo>
                    <a:pt x="54931" y="2489200"/>
                  </a:lnTo>
                  <a:lnTo>
                    <a:pt x="66212" y="2540000"/>
                  </a:lnTo>
                  <a:lnTo>
                    <a:pt x="78495" y="2578100"/>
                  </a:lnTo>
                  <a:lnTo>
                    <a:pt x="91767" y="2628900"/>
                  </a:lnTo>
                  <a:lnTo>
                    <a:pt x="106016" y="2667000"/>
                  </a:lnTo>
                  <a:lnTo>
                    <a:pt x="121229" y="2717800"/>
                  </a:lnTo>
                  <a:lnTo>
                    <a:pt x="137394" y="2755900"/>
                  </a:lnTo>
                  <a:lnTo>
                    <a:pt x="154497" y="2794000"/>
                  </a:lnTo>
                  <a:lnTo>
                    <a:pt x="172527" y="2844800"/>
                  </a:lnTo>
                  <a:lnTo>
                    <a:pt x="191470" y="2882900"/>
                  </a:lnTo>
                  <a:lnTo>
                    <a:pt x="211314" y="2921000"/>
                  </a:lnTo>
                  <a:lnTo>
                    <a:pt x="232046" y="2959100"/>
                  </a:lnTo>
                  <a:lnTo>
                    <a:pt x="253654" y="3009900"/>
                  </a:lnTo>
                  <a:lnTo>
                    <a:pt x="276126" y="3048000"/>
                  </a:lnTo>
                  <a:lnTo>
                    <a:pt x="299448" y="3086100"/>
                  </a:lnTo>
                  <a:lnTo>
                    <a:pt x="323607" y="3124200"/>
                  </a:lnTo>
                  <a:lnTo>
                    <a:pt x="348592" y="3162300"/>
                  </a:lnTo>
                  <a:lnTo>
                    <a:pt x="374390" y="3200400"/>
                  </a:lnTo>
                  <a:lnTo>
                    <a:pt x="400987" y="3225800"/>
                  </a:lnTo>
                  <a:lnTo>
                    <a:pt x="428373" y="3263900"/>
                  </a:lnTo>
                  <a:lnTo>
                    <a:pt x="456533" y="3302000"/>
                  </a:lnTo>
                  <a:lnTo>
                    <a:pt x="485455" y="3340100"/>
                  </a:lnTo>
                  <a:lnTo>
                    <a:pt x="515126" y="3365500"/>
                  </a:lnTo>
                  <a:lnTo>
                    <a:pt x="545535" y="3403600"/>
                  </a:lnTo>
                  <a:lnTo>
                    <a:pt x="576668" y="3441700"/>
                  </a:lnTo>
                  <a:lnTo>
                    <a:pt x="608513" y="3467100"/>
                  </a:lnTo>
                  <a:lnTo>
                    <a:pt x="641057" y="3505200"/>
                  </a:lnTo>
                  <a:lnTo>
                    <a:pt x="674287" y="3530600"/>
                  </a:lnTo>
                  <a:lnTo>
                    <a:pt x="708191" y="3556000"/>
                  </a:lnTo>
                  <a:lnTo>
                    <a:pt x="742757" y="3594100"/>
                  </a:lnTo>
                  <a:lnTo>
                    <a:pt x="777971" y="3619500"/>
                  </a:lnTo>
                  <a:lnTo>
                    <a:pt x="813821" y="3644900"/>
                  </a:lnTo>
                  <a:lnTo>
                    <a:pt x="850294" y="3670300"/>
                  </a:lnTo>
                  <a:lnTo>
                    <a:pt x="887379" y="3695700"/>
                  </a:lnTo>
                  <a:lnTo>
                    <a:pt x="925061" y="3721100"/>
                  </a:lnTo>
                  <a:lnTo>
                    <a:pt x="963330" y="3746500"/>
                  </a:lnTo>
                  <a:lnTo>
                    <a:pt x="1041572" y="3797300"/>
                  </a:lnTo>
                  <a:lnTo>
                    <a:pt x="1081521" y="3810000"/>
                  </a:lnTo>
                  <a:lnTo>
                    <a:pt x="1122005" y="3835400"/>
                  </a:lnTo>
                  <a:lnTo>
                    <a:pt x="1163012" y="3848100"/>
                  </a:lnTo>
                  <a:lnTo>
                    <a:pt x="1204529" y="3873500"/>
                  </a:lnTo>
                  <a:lnTo>
                    <a:pt x="1246543" y="3886200"/>
                  </a:lnTo>
                  <a:lnTo>
                    <a:pt x="1289041" y="3911600"/>
                  </a:lnTo>
                  <a:lnTo>
                    <a:pt x="1332012" y="3924300"/>
                  </a:lnTo>
                  <a:lnTo>
                    <a:pt x="1644962" y="4013200"/>
                  </a:lnTo>
                  <a:lnTo>
                    <a:pt x="2404305" y="4013200"/>
                  </a:lnTo>
                  <a:lnTo>
                    <a:pt x="2717255" y="3924300"/>
                  </a:lnTo>
                  <a:lnTo>
                    <a:pt x="2760226" y="3911600"/>
                  </a:lnTo>
                  <a:lnTo>
                    <a:pt x="2802724" y="3886200"/>
                  </a:lnTo>
                  <a:lnTo>
                    <a:pt x="2844738" y="3873500"/>
                  </a:lnTo>
                  <a:lnTo>
                    <a:pt x="2886255" y="3848100"/>
                  </a:lnTo>
                  <a:lnTo>
                    <a:pt x="2927262" y="3835400"/>
                  </a:lnTo>
                  <a:lnTo>
                    <a:pt x="2967746" y="3810000"/>
                  </a:lnTo>
                  <a:lnTo>
                    <a:pt x="3007695" y="3797300"/>
                  </a:lnTo>
                  <a:lnTo>
                    <a:pt x="1881073" y="3797300"/>
                  </a:lnTo>
                  <a:lnTo>
                    <a:pt x="1833890" y="3784600"/>
                  </a:lnTo>
                  <a:lnTo>
                    <a:pt x="1740629" y="3784600"/>
                  </a:lnTo>
                  <a:lnTo>
                    <a:pt x="1470846" y="3708400"/>
                  </a:lnTo>
                  <a:lnTo>
                    <a:pt x="1342382" y="3670300"/>
                  </a:lnTo>
                  <a:lnTo>
                    <a:pt x="1300621" y="3644900"/>
                  </a:lnTo>
                  <a:lnTo>
                    <a:pt x="1259416" y="3632200"/>
                  </a:lnTo>
                  <a:lnTo>
                    <a:pt x="1178745" y="3581400"/>
                  </a:lnTo>
                  <a:lnTo>
                    <a:pt x="1139309" y="3568700"/>
                  </a:lnTo>
                  <a:lnTo>
                    <a:pt x="1100496" y="3543300"/>
                  </a:lnTo>
                  <a:lnTo>
                    <a:pt x="1062320" y="3517900"/>
                  </a:lnTo>
                  <a:lnTo>
                    <a:pt x="1024800" y="3492500"/>
                  </a:lnTo>
                  <a:lnTo>
                    <a:pt x="987949" y="3467100"/>
                  </a:lnTo>
                  <a:lnTo>
                    <a:pt x="951786" y="3441700"/>
                  </a:lnTo>
                  <a:lnTo>
                    <a:pt x="916326" y="3416300"/>
                  </a:lnTo>
                  <a:lnTo>
                    <a:pt x="881585" y="3390900"/>
                  </a:lnTo>
                  <a:lnTo>
                    <a:pt x="847579" y="3352800"/>
                  </a:lnTo>
                  <a:lnTo>
                    <a:pt x="814325" y="3327400"/>
                  </a:lnTo>
                  <a:lnTo>
                    <a:pt x="781839" y="3289300"/>
                  </a:lnTo>
                  <a:lnTo>
                    <a:pt x="750137" y="3263900"/>
                  </a:lnTo>
                  <a:lnTo>
                    <a:pt x="719235" y="3225800"/>
                  </a:lnTo>
                  <a:lnTo>
                    <a:pt x="689150" y="3200400"/>
                  </a:lnTo>
                  <a:lnTo>
                    <a:pt x="659898" y="3162300"/>
                  </a:lnTo>
                  <a:lnTo>
                    <a:pt x="631494" y="3124200"/>
                  </a:lnTo>
                  <a:lnTo>
                    <a:pt x="603956" y="3098800"/>
                  </a:lnTo>
                  <a:lnTo>
                    <a:pt x="577299" y="3060700"/>
                  </a:lnTo>
                  <a:lnTo>
                    <a:pt x="551540" y="3022600"/>
                  </a:lnTo>
                  <a:lnTo>
                    <a:pt x="526694" y="2984500"/>
                  </a:lnTo>
                  <a:lnTo>
                    <a:pt x="502779" y="2946400"/>
                  </a:lnTo>
                  <a:lnTo>
                    <a:pt x="479809" y="2908300"/>
                  </a:lnTo>
                  <a:lnTo>
                    <a:pt x="457802" y="2870200"/>
                  </a:lnTo>
                  <a:lnTo>
                    <a:pt x="436774" y="2832100"/>
                  </a:lnTo>
                  <a:lnTo>
                    <a:pt x="416741" y="2781300"/>
                  </a:lnTo>
                  <a:lnTo>
                    <a:pt x="397718" y="2743200"/>
                  </a:lnTo>
                  <a:lnTo>
                    <a:pt x="379723" y="2705100"/>
                  </a:lnTo>
                  <a:lnTo>
                    <a:pt x="362772" y="2667000"/>
                  </a:lnTo>
                  <a:lnTo>
                    <a:pt x="346880" y="2616200"/>
                  </a:lnTo>
                  <a:lnTo>
                    <a:pt x="332064" y="2578100"/>
                  </a:lnTo>
                  <a:lnTo>
                    <a:pt x="318340" y="2527300"/>
                  </a:lnTo>
                  <a:lnTo>
                    <a:pt x="305724" y="2489200"/>
                  </a:lnTo>
                  <a:lnTo>
                    <a:pt x="294233" y="2438400"/>
                  </a:lnTo>
                  <a:lnTo>
                    <a:pt x="283883" y="2400300"/>
                  </a:lnTo>
                  <a:lnTo>
                    <a:pt x="274690" y="2349500"/>
                  </a:lnTo>
                  <a:lnTo>
                    <a:pt x="266670" y="2298700"/>
                  </a:lnTo>
                  <a:lnTo>
                    <a:pt x="259839" y="2260600"/>
                  </a:lnTo>
                  <a:lnTo>
                    <a:pt x="254214" y="2209800"/>
                  </a:lnTo>
                  <a:lnTo>
                    <a:pt x="249810" y="2159000"/>
                  </a:lnTo>
                  <a:lnTo>
                    <a:pt x="246645" y="2120900"/>
                  </a:lnTo>
                  <a:lnTo>
                    <a:pt x="244734" y="2070100"/>
                  </a:lnTo>
                  <a:lnTo>
                    <a:pt x="244093" y="2019300"/>
                  </a:lnTo>
                  <a:lnTo>
                    <a:pt x="244734" y="1968500"/>
                  </a:lnTo>
                  <a:lnTo>
                    <a:pt x="246645" y="1930400"/>
                  </a:lnTo>
                  <a:lnTo>
                    <a:pt x="249810" y="1879600"/>
                  </a:lnTo>
                  <a:lnTo>
                    <a:pt x="254214" y="1828800"/>
                  </a:lnTo>
                  <a:lnTo>
                    <a:pt x="259839" y="1778000"/>
                  </a:lnTo>
                  <a:lnTo>
                    <a:pt x="266670" y="1739900"/>
                  </a:lnTo>
                  <a:lnTo>
                    <a:pt x="274690" y="1689100"/>
                  </a:lnTo>
                  <a:lnTo>
                    <a:pt x="283883" y="1651000"/>
                  </a:lnTo>
                  <a:lnTo>
                    <a:pt x="294233" y="1600200"/>
                  </a:lnTo>
                  <a:lnTo>
                    <a:pt x="305724" y="1549400"/>
                  </a:lnTo>
                  <a:lnTo>
                    <a:pt x="318340" y="1511300"/>
                  </a:lnTo>
                  <a:lnTo>
                    <a:pt x="332064" y="1473200"/>
                  </a:lnTo>
                  <a:lnTo>
                    <a:pt x="346880" y="1422400"/>
                  </a:lnTo>
                  <a:lnTo>
                    <a:pt x="362772" y="1384300"/>
                  </a:lnTo>
                  <a:lnTo>
                    <a:pt x="379723" y="1333500"/>
                  </a:lnTo>
                  <a:lnTo>
                    <a:pt x="397718" y="1295400"/>
                  </a:lnTo>
                  <a:lnTo>
                    <a:pt x="416741" y="1257300"/>
                  </a:lnTo>
                  <a:lnTo>
                    <a:pt x="436774" y="1219200"/>
                  </a:lnTo>
                  <a:lnTo>
                    <a:pt x="457802" y="1181100"/>
                  </a:lnTo>
                  <a:lnTo>
                    <a:pt x="479809" y="1130300"/>
                  </a:lnTo>
                  <a:lnTo>
                    <a:pt x="502779" y="1092200"/>
                  </a:lnTo>
                  <a:lnTo>
                    <a:pt x="526694" y="1054100"/>
                  </a:lnTo>
                  <a:lnTo>
                    <a:pt x="551540" y="1016000"/>
                  </a:lnTo>
                  <a:lnTo>
                    <a:pt x="577299" y="990600"/>
                  </a:lnTo>
                  <a:lnTo>
                    <a:pt x="603956" y="952500"/>
                  </a:lnTo>
                  <a:lnTo>
                    <a:pt x="631494" y="914400"/>
                  </a:lnTo>
                  <a:lnTo>
                    <a:pt x="659898" y="876300"/>
                  </a:lnTo>
                  <a:lnTo>
                    <a:pt x="689150" y="838200"/>
                  </a:lnTo>
                  <a:lnTo>
                    <a:pt x="719235" y="812800"/>
                  </a:lnTo>
                  <a:lnTo>
                    <a:pt x="750137" y="774700"/>
                  </a:lnTo>
                  <a:lnTo>
                    <a:pt x="781839" y="749300"/>
                  </a:lnTo>
                  <a:lnTo>
                    <a:pt x="814325" y="711200"/>
                  </a:lnTo>
                  <a:lnTo>
                    <a:pt x="847579" y="685800"/>
                  </a:lnTo>
                  <a:lnTo>
                    <a:pt x="881585" y="660400"/>
                  </a:lnTo>
                  <a:lnTo>
                    <a:pt x="916326" y="622300"/>
                  </a:lnTo>
                  <a:lnTo>
                    <a:pt x="951786" y="596900"/>
                  </a:lnTo>
                  <a:lnTo>
                    <a:pt x="987949" y="571500"/>
                  </a:lnTo>
                  <a:lnTo>
                    <a:pt x="1024800" y="546100"/>
                  </a:lnTo>
                  <a:lnTo>
                    <a:pt x="1062320" y="520700"/>
                  </a:lnTo>
                  <a:lnTo>
                    <a:pt x="1100496" y="495300"/>
                  </a:lnTo>
                  <a:lnTo>
                    <a:pt x="1139309" y="482600"/>
                  </a:lnTo>
                  <a:lnTo>
                    <a:pt x="1218786" y="431800"/>
                  </a:lnTo>
                  <a:lnTo>
                    <a:pt x="1259416" y="419100"/>
                  </a:lnTo>
                  <a:lnTo>
                    <a:pt x="1300621" y="393700"/>
                  </a:lnTo>
                  <a:lnTo>
                    <a:pt x="1342382" y="381000"/>
                  </a:lnTo>
                  <a:lnTo>
                    <a:pt x="1384684" y="355600"/>
                  </a:lnTo>
                  <a:lnTo>
                    <a:pt x="1648949" y="279400"/>
                  </a:lnTo>
                  <a:lnTo>
                    <a:pt x="1694583" y="266700"/>
                  </a:lnTo>
                  <a:lnTo>
                    <a:pt x="1740629" y="266700"/>
                  </a:lnTo>
                  <a:lnTo>
                    <a:pt x="1787070" y="254000"/>
                  </a:lnTo>
                  <a:lnTo>
                    <a:pt x="1833890" y="254000"/>
                  </a:lnTo>
                  <a:lnTo>
                    <a:pt x="1881073" y="241300"/>
                  </a:lnTo>
                  <a:lnTo>
                    <a:pt x="2987720" y="241300"/>
                  </a:lnTo>
                  <a:lnTo>
                    <a:pt x="2927262" y="203200"/>
                  </a:lnTo>
                  <a:lnTo>
                    <a:pt x="2886255" y="190500"/>
                  </a:lnTo>
                  <a:lnTo>
                    <a:pt x="2844738" y="165100"/>
                  </a:lnTo>
                  <a:lnTo>
                    <a:pt x="2760226" y="139700"/>
                  </a:lnTo>
                  <a:lnTo>
                    <a:pt x="2717255" y="114300"/>
                  </a:lnTo>
                  <a:lnTo>
                    <a:pt x="2450226" y="38100"/>
                  </a:lnTo>
                  <a:close/>
                </a:path>
                <a:path w="4049395" h="4038600" extrusionOk="0">
                  <a:moveTo>
                    <a:pt x="2987720" y="241300"/>
                  </a:moveTo>
                  <a:lnTo>
                    <a:pt x="2168194" y="241300"/>
                  </a:lnTo>
                  <a:lnTo>
                    <a:pt x="2215377" y="254000"/>
                  </a:lnTo>
                  <a:lnTo>
                    <a:pt x="2262197" y="254000"/>
                  </a:lnTo>
                  <a:lnTo>
                    <a:pt x="2308638" y="266700"/>
                  </a:lnTo>
                  <a:lnTo>
                    <a:pt x="2354684" y="266700"/>
                  </a:lnTo>
                  <a:lnTo>
                    <a:pt x="2400318" y="279400"/>
                  </a:lnTo>
                  <a:lnTo>
                    <a:pt x="2664583" y="355600"/>
                  </a:lnTo>
                  <a:lnTo>
                    <a:pt x="2706885" y="381000"/>
                  </a:lnTo>
                  <a:lnTo>
                    <a:pt x="2748646" y="393700"/>
                  </a:lnTo>
                  <a:lnTo>
                    <a:pt x="2789851" y="419100"/>
                  </a:lnTo>
                  <a:lnTo>
                    <a:pt x="2830481" y="431800"/>
                  </a:lnTo>
                  <a:lnTo>
                    <a:pt x="2909958" y="482600"/>
                  </a:lnTo>
                  <a:lnTo>
                    <a:pt x="2948771" y="495300"/>
                  </a:lnTo>
                  <a:lnTo>
                    <a:pt x="2986947" y="520700"/>
                  </a:lnTo>
                  <a:lnTo>
                    <a:pt x="3024467" y="546100"/>
                  </a:lnTo>
                  <a:lnTo>
                    <a:pt x="3061318" y="571500"/>
                  </a:lnTo>
                  <a:lnTo>
                    <a:pt x="3097481" y="596900"/>
                  </a:lnTo>
                  <a:lnTo>
                    <a:pt x="3132941" y="622300"/>
                  </a:lnTo>
                  <a:lnTo>
                    <a:pt x="3167682" y="660400"/>
                  </a:lnTo>
                  <a:lnTo>
                    <a:pt x="3201688" y="685800"/>
                  </a:lnTo>
                  <a:lnTo>
                    <a:pt x="3234942" y="711200"/>
                  </a:lnTo>
                  <a:lnTo>
                    <a:pt x="3267428" y="749300"/>
                  </a:lnTo>
                  <a:lnTo>
                    <a:pt x="3299130" y="774700"/>
                  </a:lnTo>
                  <a:lnTo>
                    <a:pt x="3330032" y="812800"/>
                  </a:lnTo>
                  <a:lnTo>
                    <a:pt x="3360117" y="838200"/>
                  </a:lnTo>
                  <a:lnTo>
                    <a:pt x="3389369" y="876300"/>
                  </a:lnTo>
                  <a:lnTo>
                    <a:pt x="3417773" y="914400"/>
                  </a:lnTo>
                  <a:lnTo>
                    <a:pt x="3445311" y="952500"/>
                  </a:lnTo>
                  <a:lnTo>
                    <a:pt x="3471968" y="990600"/>
                  </a:lnTo>
                  <a:lnTo>
                    <a:pt x="3497727" y="1016000"/>
                  </a:lnTo>
                  <a:lnTo>
                    <a:pt x="3522573" y="1054100"/>
                  </a:lnTo>
                  <a:lnTo>
                    <a:pt x="3546488" y="1092200"/>
                  </a:lnTo>
                  <a:lnTo>
                    <a:pt x="3569458" y="1130300"/>
                  </a:lnTo>
                  <a:lnTo>
                    <a:pt x="3591465" y="1181100"/>
                  </a:lnTo>
                  <a:lnTo>
                    <a:pt x="3612493" y="1219200"/>
                  </a:lnTo>
                  <a:lnTo>
                    <a:pt x="3632526" y="1257300"/>
                  </a:lnTo>
                  <a:lnTo>
                    <a:pt x="3651549" y="1295400"/>
                  </a:lnTo>
                  <a:lnTo>
                    <a:pt x="3669544" y="1333500"/>
                  </a:lnTo>
                  <a:lnTo>
                    <a:pt x="3686495" y="1384300"/>
                  </a:lnTo>
                  <a:lnTo>
                    <a:pt x="3702387" y="1422400"/>
                  </a:lnTo>
                  <a:lnTo>
                    <a:pt x="3717203" y="1473200"/>
                  </a:lnTo>
                  <a:lnTo>
                    <a:pt x="3730927" y="1511300"/>
                  </a:lnTo>
                  <a:lnTo>
                    <a:pt x="3743543" y="1549400"/>
                  </a:lnTo>
                  <a:lnTo>
                    <a:pt x="3755034" y="1600200"/>
                  </a:lnTo>
                  <a:lnTo>
                    <a:pt x="3765384" y="1651000"/>
                  </a:lnTo>
                  <a:lnTo>
                    <a:pt x="3774577" y="1689100"/>
                  </a:lnTo>
                  <a:lnTo>
                    <a:pt x="3782597" y="1739900"/>
                  </a:lnTo>
                  <a:lnTo>
                    <a:pt x="3789428" y="1778000"/>
                  </a:lnTo>
                  <a:lnTo>
                    <a:pt x="3795053" y="1828800"/>
                  </a:lnTo>
                  <a:lnTo>
                    <a:pt x="3799457" y="1879600"/>
                  </a:lnTo>
                  <a:lnTo>
                    <a:pt x="3802622" y="1930400"/>
                  </a:lnTo>
                  <a:lnTo>
                    <a:pt x="3804533" y="1968500"/>
                  </a:lnTo>
                  <a:lnTo>
                    <a:pt x="3805174" y="2019300"/>
                  </a:lnTo>
                  <a:lnTo>
                    <a:pt x="3804533" y="2070100"/>
                  </a:lnTo>
                  <a:lnTo>
                    <a:pt x="3802622" y="2120900"/>
                  </a:lnTo>
                  <a:lnTo>
                    <a:pt x="3799457" y="2159000"/>
                  </a:lnTo>
                  <a:lnTo>
                    <a:pt x="3795053" y="2209800"/>
                  </a:lnTo>
                  <a:lnTo>
                    <a:pt x="3789428" y="2260600"/>
                  </a:lnTo>
                  <a:lnTo>
                    <a:pt x="3782597" y="2298700"/>
                  </a:lnTo>
                  <a:lnTo>
                    <a:pt x="3774577" y="2349500"/>
                  </a:lnTo>
                  <a:lnTo>
                    <a:pt x="3765384" y="2400300"/>
                  </a:lnTo>
                  <a:lnTo>
                    <a:pt x="3755034" y="2438400"/>
                  </a:lnTo>
                  <a:lnTo>
                    <a:pt x="3743543" y="2489200"/>
                  </a:lnTo>
                  <a:lnTo>
                    <a:pt x="3730927" y="2527300"/>
                  </a:lnTo>
                  <a:lnTo>
                    <a:pt x="3717203" y="2578100"/>
                  </a:lnTo>
                  <a:lnTo>
                    <a:pt x="3702387" y="2616200"/>
                  </a:lnTo>
                  <a:lnTo>
                    <a:pt x="3686495" y="2667000"/>
                  </a:lnTo>
                  <a:lnTo>
                    <a:pt x="3669544" y="2705100"/>
                  </a:lnTo>
                  <a:lnTo>
                    <a:pt x="3651549" y="2743200"/>
                  </a:lnTo>
                  <a:lnTo>
                    <a:pt x="3632526" y="2781300"/>
                  </a:lnTo>
                  <a:lnTo>
                    <a:pt x="3612493" y="2832100"/>
                  </a:lnTo>
                  <a:lnTo>
                    <a:pt x="3591465" y="2870200"/>
                  </a:lnTo>
                  <a:lnTo>
                    <a:pt x="3569458" y="2908300"/>
                  </a:lnTo>
                  <a:lnTo>
                    <a:pt x="3546488" y="2946400"/>
                  </a:lnTo>
                  <a:lnTo>
                    <a:pt x="3522573" y="2984500"/>
                  </a:lnTo>
                  <a:lnTo>
                    <a:pt x="3497727" y="3022600"/>
                  </a:lnTo>
                  <a:lnTo>
                    <a:pt x="3471968" y="3060700"/>
                  </a:lnTo>
                  <a:lnTo>
                    <a:pt x="3445311" y="3098800"/>
                  </a:lnTo>
                  <a:lnTo>
                    <a:pt x="3417773" y="3124200"/>
                  </a:lnTo>
                  <a:lnTo>
                    <a:pt x="3389369" y="3162300"/>
                  </a:lnTo>
                  <a:lnTo>
                    <a:pt x="3360117" y="3200400"/>
                  </a:lnTo>
                  <a:lnTo>
                    <a:pt x="3330032" y="3225800"/>
                  </a:lnTo>
                  <a:lnTo>
                    <a:pt x="3299130" y="3263900"/>
                  </a:lnTo>
                  <a:lnTo>
                    <a:pt x="3267428" y="3289300"/>
                  </a:lnTo>
                  <a:lnTo>
                    <a:pt x="3234942" y="3327400"/>
                  </a:lnTo>
                  <a:lnTo>
                    <a:pt x="3201688" y="3352800"/>
                  </a:lnTo>
                  <a:lnTo>
                    <a:pt x="3167682" y="3390900"/>
                  </a:lnTo>
                  <a:lnTo>
                    <a:pt x="3132941" y="3416300"/>
                  </a:lnTo>
                  <a:lnTo>
                    <a:pt x="3097481" y="3441700"/>
                  </a:lnTo>
                  <a:lnTo>
                    <a:pt x="3061318" y="3467100"/>
                  </a:lnTo>
                  <a:lnTo>
                    <a:pt x="3024467" y="3492500"/>
                  </a:lnTo>
                  <a:lnTo>
                    <a:pt x="2986947" y="3517900"/>
                  </a:lnTo>
                  <a:lnTo>
                    <a:pt x="2948771" y="3543300"/>
                  </a:lnTo>
                  <a:lnTo>
                    <a:pt x="2909958" y="3568700"/>
                  </a:lnTo>
                  <a:lnTo>
                    <a:pt x="2870522" y="3581400"/>
                  </a:lnTo>
                  <a:lnTo>
                    <a:pt x="2789851" y="3632200"/>
                  </a:lnTo>
                  <a:lnTo>
                    <a:pt x="2748646" y="3644900"/>
                  </a:lnTo>
                  <a:lnTo>
                    <a:pt x="2706885" y="3670300"/>
                  </a:lnTo>
                  <a:lnTo>
                    <a:pt x="2578421" y="3708400"/>
                  </a:lnTo>
                  <a:lnTo>
                    <a:pt x="2308638" y="3784600"/>
                  </a:lnTo>
                  <a:lnTo>
                    <a:pt x="2215377" y="3784600"/>
                  </a:lnTo>
                  <a:lnTo>
                    <a:pt x="2168194" y="3797300"/>
                  </a:lnTo>
                  <a:lnTo>
                    <a:pt x="3007695" y="3797300"/>
                  </a:lnTo>
                  <a:lnTo>
                    <a:pt x="3085937" y="3746500"/>
                  </a:lnTo>
                  <a:lnTo>
                    <a:pt x="3124206" y="3721100"/>
                  </a:lnTo>
                  <a:lnTo>
                    <a:pt x="3161888" y="3695700"/>
                  </a:lnTo>
                  <a:lnTo>
                    <a:pt x="3198973" y="3670300"/>
                  </a:lnTo>
                  <a:lnTo>
                    <a:pt x="3235446" y="3644900"/>
                  </a:lnTo>
                  <a:lnTo>
                    <a:pt x="3271296" y="3619500"/>
                  </a:lnTo>
                  <a:lnTo>
                    <a:pt x="3306510" y="3594100"/>
                  </a:lnTo>
                  <a:lnTo>
                    <a:pt x="3341076" y="3556000"/>
                  </a:lnTo>
                  <a:lnTo>
                    <a:pt x="3374980" y="3530600"/>
                  </a:lnTo>
                  <a:lnTo>
                    <a:pt x="3408210" y="3505200"/>
                  </a:lnTo>
                  <a:lnTo>
                    <a:pt x="3440754" y="3467100"/>
                  </a:lnTo>
                  <a:lnTo>
                    <a:pt x="3472599" y="3441700"/>
                  </a:lnTo>
                  <a:lnTo>
                    <a:pt x="3503732" y="3403600"/>
                  </a:lnTo>
                  <a:lnTo>
                    <a:pt x="3534141" y="3365500"/>
                  </a:lnTo>
                  <a:lnTo>
                    <a:pt x="3563812" y="3340100"/>
                  </a:lnTo>
                  <a:lnTo>
                    <a:pt x="3592734" y="3302000"/>
                  </a:lnTo>
                  <a:lnTo>
                    <a:pt x="3620894" y="3263900"/>
                  </a:lnTo>
                  <a:lnTo>
                    <a:pt x="3648280" y="3225800"/>
                  </a:lnTo>
                  <a:lnTo>
                    <a:pt x="3674877" y="3200400"/>
                  </a:lnTo>
                  <a:lnTo>
                    <a:pt x="3700675" y="3162300"/>
                  </a:lnTo>
                  <a:lnTo>
                    <a:pt x="3725660" y="3124200"/>
                  </a:lnTo>
                  <a:lnTo>
                    <a:pt x="3749819" y="3086100"/>
                  </a:lnTo>
                  <a:lnTo>
                    <a:pt x="3773141" y="3048000"/>
                  </a:lnTo>
                  <a:lnTo>
                    <a:pt x="3795613" y="3009900"/>
                  </a:lnTo>
                  <a:lnTo>
                    <a:pt x="3817221" y="2959100"/>
                  </a:lnTo>
                  <a:lnTo>
                    <a:pt x="3837953" y="2921000"/>
                  </a:lnTo>
                  <a:lnTo>
                    <a:pt x="3857797" y="2882900"/>
                  </a:lnTo>
                  <a:lnTo>
                    <a:pt x="3876740" y="2844800"/>
                  </a:lnTo>
                  <a:lnTo>
                    <a:pt x="3894770" y="2794000"/>
                  </a:lnTo>
                  <a:lnTo>
                    <a:pt x="3911873" y="2755900"/>
                  </a:lnTo>
                  <a:lnTo>
                    <a:pt x="3928038" y="2717800"/>
                  </a:lnTo>
                  <a:lnTo>
                    <a:pt x="3943251" y="2667000"/>
                  </a:lnTo>
                  <a:lnTo>
                    <a:pt x="3957500" y="2628900"/>
                  </a:lnTo>
                  <a:lnTo>
                    <a:pt x="3970772" y="2578100"/>
                  </a:lnTo>
                  <a:lnTo>
                    <a:pt x="3983055" y="2540000"/>
                  </a:lnTo>
                  <a:lnTo>
                    <a:pt x="3994336" y="2489200"/>
                  </a:lnTo>
                  <a:lnTo>
                    <a:pt x="4004603" y="2451100"/>
                  </a:lnTo>
                  <a:lnTo>
                    <a:pt x="4013842" y="2400300"/>
                  </a:lnTo>
                  <a:lnTo>
                    <a:pt x="4022042" y="2349500"/>
                  </a:lnTo>
                  <a:lnTo>
                    <a:pt x="4029189" y="2311400"/>
                  </a:lnTo>
                  <a:lnTo>
                    <a:pt x="4035272" y="2260600"/>
                  </a:lnTo>
                  <a:lnTo>
                    <a:pt x="4040277" y="2209800"/>
                  </a:lnTo>
                  <a:lnTo>
                    <a:pt x="4044191" y="2171700"/>
                  </a:lnTo>
                  <a:lnTo>
                    <a:pt x="4047003" y="2120900"/>
                  </a:lnTo>
                  <a:lnTo>
                    <a:pt x="4048699" y="2070100"/>
                  </a:lnTo>
                  <a:lnTo>
                    <a:pt x="4049268" y="2019300"/>
                  </a:lnTo>
                  <a:lnTo>
                    <a:pt x="4048699" y="1968500"/>
                  </a:lnTo>
                  <a:lnTo>
                    <a:pt x="4047003" y="1930400"/>
                  </a:lnTo>
                  <a:lnTo>
                    <a:pt x="4044191" y="1879600"/>
                  </a:lnTo>
                  <a:lnTo>
                    <a:pt x="4040277" y="1828800"/>
                  </a:lnTo>
                  <a:lnTo>
                    <a:pt x="4035272" y="1778000"/>
                  </a:lnTo>
                  <a:lnTo>
                    <a:pt x="4029189" y="1739900"/>
                  </a:lnTo>
                  <a:lnTo>
                    <a:pt x="4022042" y="1689100"/>
                  </a:lnTo>
                  <a:lnTo>
                    <a:pt x="4013842" y="1638300"/>
                  </a:lnTo>
                  <a:lnTo>
                    <a:pt x="4004603" y="1600200"/>
                  </a:lnTo>
                  <a:lnTo>
                    <a:pt x="3994336" y="1549400"/>
                  </a:lnTo>
                  <a:lnTo>
                    <a:pt x="3983055" y="1511300"/>
                  </a:lnTo>
                  <a:lnTo>
                    <a:pt x="3970772" y="1460500"/>
                  </a:lnTo>
                  <a:lnTo>
                    <a:pt x="3957500" y="1409700"/>
                  </a:lnTo>
                  <a:lnTo>
                    <a:pt x="3943251" y="1371600"/>
                  </a:lnTo>
                  <a:lnTo>
                    <a:pt x="3928038" y="1333500"/>
                  </a:lnTo>
                  <a:lnTo>
                    <a:pt x="3911873" y="1282700"/>
                  </a:lnTo>
                  <a:lnTo>
                    <a:pt x="3894770" y="1244600"/>
                  </a:lnTo>
                  <a:lnTo>
                    <a:pt x="3876740" y="1206500"/>
                  </a:lnTo>
                  <a:lnTo>
                    <a:pt x="3857797" y="1155700"/>
                  </a:lnTo>
                  <a:lnTo>
                    <a:pt x="3837953" y="1117600"/>
                  </a:lnTo>
                  <a:lnTo>
                    <a:pt x="3817221" y="1079500"/>
                  </a:lnTo>
                  <a:lnTo>
                    <a:pt x="3795613" y="1041400"/>
                  </a:lnTo>
                  <a:lnTo>
                    <a:pt x="3773141" y="1003300"/>
                  </a:lnTo>
                  <a:lnTo>
                    <a:pt x="3749819" y="965200"/>
                  </a:lnTo>
                  <a:lnTo>
                    <a:pt x="3725660" y="927100"/>
                  </a:lnTo>
                  <a:lnTo>
                    <a:pt x="3700675" y="889000"/>
                  </a:lnTo>
                  <a:lnTo>
                    <a:pt x="3674877" y="850900"/>
                  </a:lnTo>
                  <a:lnTo>
                    <a:pt x="3648280" y="812800"/>
                  </a:lnTo>
                  <a:lnTo>
                    <a:pt x="3620894" y="774700"/>
                  </a:lnTo>
                  <a:lnTo>
                    <a:pt x="3592734" y="736600"/>
                  </a:lnTo>
                  <a:lnTo>
                    <a:pt x="3563812" y="711200"/>
                  </a:lnTo>
                  <a:lnTo>
                    <a:pt x="3534141" y="673100"/>
                  </a:lnTo>
                  <a:lnTo>
                    <a:pt x="3503732" y="635000"/>
                  </a:lnTo>
                  <a:lnTo>
                    <a:pt x="3472599" y="609600"/>
                  </a:lnTo>
                  <a:lnTo>
                    <a:pt x="3440754" y="571500"/>
                  </a:lnTo>
                  <a:lnTo>
                    <a:pt x="3408210" y="546100"/>
                  </a:lnTo>
                  <a:lnTo>
                    <a:pt x="3374980" y="508000"/>
                  </a:lnTo>
                  <a:lnTo>
                    <a:pt x="3341076" y="482600"/>
                  </a:lnTo>
                  <a:lnTo>
                    <a:pt x="3306510" y="457200"/>
                  </a:lnTo>
                  <a:lnTo>
                    <a:pt x="3271296" y="419100"/>
                  </a:lnTo>
                  <a:lnTo>
                    <a:pt x="3235446" y="393700"/>
                  </a:lnTo>
                  <a:lnTo>
                    <a:pt x="3198973" y="368300"/>
                  </a:lnTo>
                  <a:lnTo>
                    <a:pt x="3161888" y="342900"/>
                  </a:lnTo>
                  <a:lnTo>
                    <a:pt x="3124206" y="317500"/>
                  </a:lnTo>
                  <a:lnTo>
                    <a:pt x="3085937" y="292100"/>
                  </a:lnTo>
                  <a:lnTo>
                    <a:pt x="3047096" y="279400"/>
                  </a:lnTo>
                  <a:lnTo>
                    <a:pt x="2987720" y="241300"/>
                  </a:lnTo>
                  <a:close/>
                </a:path>
                <a:path w="4049395" h="4038600" extrusionOk="0">
                  <a:moveTo>
                    <a:pt x="2311361" y="12700"/>
                  </a:moveTo>
                  <a:lnTo>
                    <a:pt x="1737906" y="12700"/>
                  </a:lnTo>
                  <a:lnTo>
                    <a:pt x="1644962" y="38100"/>
                  </a:lnTo>
                  <a:lnTo>
                    <a:pt x="2404305" y="38100"/>
                  </a:lnTo>
                  <a:lnTo>
                    <a:pt x="2311361" y="12700"/>
                  </a:lnTo>
                  <a:close/>
                </a:path>
                <a:path w="4049395" h="4038600" extrusionOk="0">
                  <a:moveTo>
                    <a:pt x="2217034" y="0"/>
                  </a:moveTo>
                  <a:lnTo>
                    <a:pt x="1832233" y="0"/>
                  </a:lnTo>
                  <a:lnTo>
                    <a:pt x="1784903" y="12700"/>
                  </a:lnTo>
                  <a:lnTo>
                    <a:pt x="2264364" y="12700"/>
                  </a:lnTo>
                  <a:lnTo>
                    <a:pt x="2217034" y="0"/>
                  </a:lnTo>
                  <a:close/>
                </a:path>
              </a:pathLst>
            </a:custGeom>
            <a:solidFill>
              <a:srgbClr val="E8E8E8"/>
            </a:solidFill>
            <a:ln>
              <a:noFill/>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7" name="Google Shape;396;p54">
              <a:extLst>
                <a:ext uri="{FF2B5EF4-FFF2-40B4-BE49-F238E27FC236}">
                  <a16:creationId xmlns:a16="http://schemas.microsoft.com/office/drawing/2014/main" id="{097CA798-9374-829C-AA71-7989CB4433BF}"/>
                </a:ext>
              </a:extLst>
            </p:cNvPr>
            <p:cNvSpPr/>
            <p:nvPr/>
          </p:nvSpPr>
          <p:spPr>
            <a:xfrm>
              <a:off x="6633495" y="3422427"/>
              <a:ext cx="443230" cy="443230"/>
            </a:xfrm>
            <a:custGeom>
              <a:avLst/>
              <a:gdLst/>
              <a:ahLst/>
              <a:cxnLst/>
              <a:rect l="l" t="t" r="r" b="b"/>
              <a:pathLst>
                <a:path w="443229" h="443229" extrusionOk="0">
                  <a:moveTo>
                    <a:pt x="221456" y="0"/>
                  </a:moveTo>
                  <a:lnTo>
                    <a:pt x="179160" y="4054"/>
                  </a:lnTo>
                  <a:lnTo>
                    <a:pt x="138124" y="16216"/>
                  </a:lnTo>
                  <a:lnTo>
                    <a:pt x="99606" y="36486"/>
                  </a:lnTo>
                  <a:lnTo>
                    <a:pt x="64865" y="64865"/>
                  </a:lnTo>
                  <a:lnTo>
                    <a:pt x="36486" y="99606"/>
                  </a:lnTo>
                  <a:lnTo>
                    <a:pt x="16216" y="138124"/>
                  </a:lnTo>
                  <a:lnTo>
                    <a:pt x="4054" y="179160"/>
                  </a:lnTo>
                  <a:lnTo>
                    <a:pt x="0" y="221456"/>
                  </a:lnTo>
                  <a:lnTo>
                    <a:pt x="4054" y="263751"/>
                  </a:lnTo>
                  <a:lnTo>
                    <a:pt x="16216" y="304788"/>
                  </a:lnTo>
                  <a:lnTo>
                    <a:pt x="36486" y="343306"/>
                  </a:lnTo>
                  <a:lnTo>
                    <a:pt x="64865" y="378047"/>
                  </a:lnTo>
                  <a:lnTo>
                    <a:pt x="99606" y="406425"/>
                  </a:lnTo>
                  <a:lnTo>
                    <a:pt x="138124" y="426696"/>
                  </a:lnTo>
                  <a:lnTo>
                    <a:pt x="179160" y="438858"/>
                  </a:lnTo>
                  <a:lnTo>
                    <a:pt x="221456" y="442912"/>
                  </a:lnTo>
                  <a:lnTo>
                    <a:pt x="263751" y="438858"/>
                  </a:lnTo>
                  <a:lnTo>
                    <a:pt x="304788" y="426696"/>
                  </a:lnTo>
                  <a:lnTo>
                    <a:pt x="343306" y="406425"/>
                  </a:lnTo>
                  <a:lnTo>
                    <a:pt x="378047" y="378047"/>
                  </a:lnTo>
                  <a:lnTo>
                    <a:pt x="406425" y="343306"/>
                  </a:lnTo>
                  <a:lnTo>
                    <a:pt x="426696" y="304788"/>
                  </a:lnTo>
                  <a:lnTo>
                    <a:pt x="438858" y="263751"/>
                  </a:lnTo>
                  <a:lnTo>
                    <a:pt x="442912" y="221456"/>
                  </a:lnTo>
                  <a:lnTo>
                    <a:pt x="438858" y="179160"/>
                  </a:lnTo>
                  <a:lnTo>
                    <a:pt x="426696" y="138124"/>
                  </a:lnTo>
                  <a:lnTo>
                    <a:pt x="406425" y="99606"/>
                  </a:lnTo>
                  <a:lnTo>
                    <a:pt x="378047" y="64865"/>
                  </a:lnTo>
                  <a:lnTo>
                    <a:pt x="343306" y="36486"/>
                  </a:lnTo>
                  <a:lnTo>
                    <a:pt x="304788" y="16216"/>
                  </a:lnTo>
                  <a:lnTo>
                    <a:pt x="263751" y="4054"/>
                  </a:lnTo>
                  <a:lnTo>
                    <a:pt x="221456" y="0"/>
                  </a:lnTo>
                  <a:close/>
                </a:path>
              </a:pathLst>
            </a:custGeom>
            <a:solidFill>
              <a:srgbClr val="5B9BD4"/>
            </a:solidFill>
            <a:ln>
              <a:noFill/>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8" name="Google Shape;397;p54">
              <a:extLst>
                <a:ext uri="{FF2B5EF4-FFF2-40B4-BE49-F238E27FC236}">
                  <a16:creationId xmlns:a16="http://schemas.microsoft.com/office/drawing/2014/main" id="{9D3BE789-B59F-2657-2876-D2EA26C5CBBD}"/>
                </a:ext>
              </a:extLst>
            </p:cNvPr>
            <p:cNvSpPr/>
            <p:nvPr/>
          </p:nvSpPr>
          <p:spPr>
            <a:xfrm>
              <a:off x="6633495" y="3422427"/>
              <a:ext cx="443230" cy="443230"/>
            </a:xfrm>
            <a:custGeom>
              <a:avLst/>
              <a:gdLst/>
              <a:ahLst/>
              <a:cxnLst/>
              <a:rect l="l" t="t" r="r" b="b"/>
              <a:pathLst>
                <a:path w="443229" h="443229" extrusionOk="0">
                  <a:moveTo>
                    <a:pt x="378047" y="64865"/>
                  </a:moveTo>
                  <a:lnTo>
                    <a:pt x="406425" y="99606"/>
                  </a:lnTo>
                  <a:lnTo>
                    <a:pt x="426696" y="138124"/>
                  </a:lnTo>
                  <a:lnTo>
                    <a:pt x="438858" y="179160"/>
                  </a:lnTo>
                  <a:lnTo>
                    <a:pt x="442912" y="221456"/>
                  </a:lnTo>
                  <a:lnTo>
                    <a:pt x="438858" y="263751"/>
                  </a:lnTo>
                  <a:lnTo>
                    <a:pt x="426696" y="304788"/>
                  </a:lnTo>
                  <a:lnTo>
                    <a:pt x="406425" y="343306"/>
                  </a:lnTo>
                  <a:lnTo>
                    <a:pt x="378047" y="378047"/>
                  </a:lnTo>
                  <a:lnTo>
                    <a:pt x="343306" y="406425"/>
                  </a:lnTo>
                  <a:lnTo>
                    <a:pt x="304788" y="426696"/>
                  </a:lnTo>
                  <a:lnTo>
                    <a:pt x="263751" y="438858"/>
                  </a:lnTo>
                  <a:lnTo>
                    <a:pt x="221456" y="442912"/>
                  </a:lnTo>
                  <a:lnTo>
                    <a:pt x="179160" y="438858"/>
                  </a:lnTo>
                  <a:lnTo>
                    <a:pt x="138124" y="426696"/>
                  </a:lnTo>
                  <a:lnTo>
                    <a:pt x="99606" y="406425"/>
                  </a:lnTo>
                  <a:lnTo>
                    <a:pt x="64865" y="378047"/>
                  </a:lnTo>
                  <a:lnTo>
                    <a:pt x="36486" y="343306"/>
                  </a:lnTo>
                  <a:lnTo>
                    <a:pt x="16216" y="304788"/>
                  </a:lnTo>
                  <a:lnTo>
                    <a:pt x="4054" y="263751"/>
                  </a:lnTo>
                  <a:lnTo>
                    <a:pt x="0" y="221456"/>
                  </a:lnTo>
                  <a:lnTo>
                    <a:pt x="4054" y="179160"/>
                  </a:lnTo>
                  <a:lnTo>
                    <a:pt x="16216" y="138124"/>
                  </a:lnTo>
                  <a:lnTo>
                    <a:pt x="36486" y="99606"/>
                  </a:lnTo>
                  <a:lnTo>
                    <a:pt x="64865" y="64865"/>
                  </a:lnTo>
                  <a:lnTo>
                    <a:pt x="99606" y="36486"/>
                  </a:lnTo>
                  <a:lnTo>
                    <a:pt x="138124" y="16216"/>
                  </a:lnTo>
                  <a:lnTo>
                    <a:pt x="179160" y="4054"/>
                  </a:lnTo>
                  <a:lnTo>
                    <a:pt x="221456" y="0"/>
                  </a:lnTo>
                  <a:lnTo>
                    <a:pt x="263751" y="4054"/>
                  </a:lnTo>
                  <a:lnTo>
                    <a:pt x="304788" y="16216"/>
                  </a:lnTo>
                  <a:lnTo>
                    <a:pt x="343306" y="36486"/>
                  </a:lnTo>
                  <a:lnTo>
                    <a:pt x="378047" y="64865"/>
                  </a:lnTo>
                </a:path>
              </a:pathLst>
            </a:custGeom>
            <a:noFill/>
            <a:ln w="28575" cap="flat" cmpd="sng">
              <a:solidFill>
                <a:srgbClr val="DDEAF6"/>
              </a:solidFill>
              <a:prstDash val="solid"/>
              <a:round/>
              <a:headEnd type="none" w="sm" len="sm"/>
              <a:tailEnd type="none" w="sm" len="sm"/>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9" name="Google Shape;398;p54">
              <a:extLst>
                <a:ext uri="{FF2B5EF4-FFF2-40B4-BE49-F238E27FC236}">
                  <a16:creationId xmlns:a16="http://schemas.microsoft.com/office/drawing/2014/main" id="{6F7DA023-81AB-5F5F-9A13-342C7D76DA90}"/>
                </a:ext>
              </a:extLst>
            </p:cNvPr>
            <p:cNvSpPr/>
            <p:nvPr/>
          </p:nvSpPr>
          <p:spPr>
            <a:xfrm>
              <a:off x="6633495" y="6115335"/>
              <a:ext cx="443230" cy="443230"/>
            </a:xfrm>
            <a:custGeom>
              <a:avLst/>
              <a:gdLst/>
              <a:ahLst/>
              <a:cxnLst/>
              <a:rect l="l" t="t" r="r" b="b"/>
              <a:pathLst>
                <a:path w="443229" h="443229" extrusionOk="0">
                  <a:moveTo>
                    <a:pt x="221456" y="0"/>
                  </a:moveTo>
                  <a:lnTo>
                    <a:pt x="179160" y="4054"/>
                  </a:lnTo>
                  <a:lnTo>
                    <a:pt x="138124" y="16216"/>
                  </a:lnTo>
                  <a:lnTo>
                    <a:pt x="99606" y="36486"/>
                  </a:lnTo>
                  <a:lnTo>
                    <a:pt x="64865" y="64865"/>
                  </a:lnTo>
                  <a:lnTo>
                    <a:pt x="36486" y="99606"/>
                  </a:lnTo>
                  <a:lnTo>
                    <a:pt x="16216" y="138124"/>
                  </a:lnTo>
                  <a:lnTo>
                    <a:pt x="4054" y="179160"/>
                  </a:lnTo>
                  <a:lnTo>
                    <a:pt x="0" y="221456"/>
                  </a:lnTo>
                  <a:lnTo>
                    <a:pt x="4054" y="263751"/>
                  </a:lnTo>
                  <a:lnTo>
                    <a:pt x="16216" y="304788"/>
                  </a:lnTo>
                  <a:lnTo>
                    <a:pt x="36486" y="343306"/>
                  </a:lnTo>
                  <a:lnTo>
                    <a:pt x="64865" y="378047"/>
                  </a:lnTo>
                  <a:lnTo>
                    <a:pt x="99606" y="406425"/>
                  </a:lnTo>
                  <a:lnTo>
                    <a:pt x="138124" y="426696"/>
                  </a:lnTo>
                  <a:lnTo>
                    <a:pt x="179160" y="438858"/>
                  </a:lnTo>
                  <a:lnTo>
                    <a:pt x="221456" y="442912"/>
                  </a:lnTo>
                  <a:lnTo>
                    <a:pt x="263751" y="438858"/>
                  </a:lnTo>
                  <a:lnTo>
                    <a:pt x="304788" y="426696"/>
                  </a:lnTo>
                  <a:lnTo>
                    <a:pt x="343306" y="406425"/>
                  </a:lnTo>
                  <a:lnTo>
                    <a:pt x="378047" y="378047"/>
                  </a:lnTo>
                  <a:lnTo>
                    <a:pt x="406425" y="343306"/>
                  </a:lnTo>
                  <a:lnTo>
                    <a:pt x="426696" y="304788"/>
                  </a:lnTo>
                  <a:lnTo>
                    <a:pt x="438858" y="263751"/>
                  </a:lnTo>
                  <a:lnTo>
                    <a:pt x="442912" y="221456"/>
                  </a:lnTo>
                  <a:lnTo>
                    <a:pt x="438858" y="179160"/>
                  </a:lnTo>
                  <a:lnTo>
                    <a:pt x="426696" y="138124"/>
                  </a:lnTo>
                  <a:lnTo>
                    <a:pt x="406425" y="99606"/>
                  </a:lnTo>
                  <a:lnTo>
                    <a:pt x="378047" y="64865"/>
                  </a:lnTo>
                  <a:lnTo>
                    <a:pt x="343306" y="36486"/>
                  </a:lnTo>
                  <a:lnTo>
                    <a:pt x="304788" y="16216"/>
                  </a:lnTo>
                  <a:lnTo>
                    <a:pt x="263751" y="4054"/>
                  </a:lnTo>
                  <a:lnTo>
                    <a:pt x="221456" y="0"/>
                  </a:lnTo>
                  <a:close/>
                </a:path>
              </a:pathLst>
            </a:custGeom>
            <a:solidFill>
              <a:srgbClr val="EEC78A"/>
            </a:solidFill>
            <a:ln>
              <a:noFill/>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10" name="Google Shape;399;p54">
              <a:extLst>
                <a:ext uri="{FF2B5EF4-FFF2-40B4-BE49-F238E27FC236}">
                  <a16:creationId xmlns:a16="http://schemas.microsoft.com/office/drawing/2014/main" id="{50E11B36-56D5-B0E7-9EBB-88116A117519}"/>
                </a:ext>
              </a:extLst>
            </p:cNvPr>
            <p:cNvSpPr/>
            <p:nvPr/>
          </p:nvSpPr>
          <p:spPr>
            <a:xfrm>
              <a:off x="6633495" y="6115335"/>
              <a:ext cx="443230" cy="443230"/>
            </a:xfrm>
            <a:custGeom>
              <a:avLst/>
              <a:gdLst/>
              <a:ahLst/>
              <a:cxnLst/>
              <a:rect l="l" t="t" r="r" b="b"/>
              <a:pathLst>
                <a:path w="443229" h="443229" extrusionOk="0">
                  <a:moveTo>
                    <a:pt x="64865" y="64865"/>
                  </a:moveTo>
                  <a:lnTo>
                    <a:pt x="99606" y="36486"/>
                  </a:lnTo>
                  <a:lnTo>
                    <a:pt x="138124" y="16216"/>
                  </a:lnTo>
                  <a:lnTo>
                    <a:pt x="179160" y="4054"/>
                  </a:lnTo>
                  <a:lnTo>
                    <a:pt x="221456" y="0"/>
                  </a:lnTo>
                  <a:lnTo>
                    <a:pt x="263751" y="4054"/>
                  </a:lnTo>
                  <a:lnTo>
                    <a:pt x="304788" y="16216"/>
                  </a:lnTo>
                  <a:lnTo>
                    <a:pt x="343306" y="36486"/>
                  </a:lnTo>
                  <a:lnTo>
                    <a:pt x="378047" y="64865"/>
                  </a:lnTo>
                  <a:lnTo>
                    <a:pt x="406425" y="99606"/>
                  </a:lnTo>
                  <a:lnTo>
                    <a:pt x="426696" y="138124"/>
                  </a:lnTo>
                  <a:lnTo>
                    <a:pt x="438858" y="179160"/>
                  </a:lnTo>
                  <a:lnTo>
                    <a:pt x="442912" y="221456"/>
                  </a:lnTo>
                  <a:lnTo>
                    <a:pt x="438858" y="263751"/>
                  </a:lnTo>
                  <a:lnTo>
                    <a:pt x="426696" y="304788"/>
                  </a:lnTo>
                  <a:lnTo>
                    <a:pt x="406425" y="343306"/>
                  </a:lnTo>
                  <a:lnTo>
                    <a:pt x="378047" y="378047"/>
                  </a:lnTo>
                  <a:lnTo>
                    <a:pt x="343306" y="406425"/>
                  </a:lnTo>
                  <a:lnTo>
                    <a:pt x="304788" y="426696"/>
                  </a:lnTo>
                  <a:lnTo>
                    <a:pt x="263751" y="438858"/>
                  </a:lnTo>
                  <a:lnTo>
                    <a:pt x="221456" y="442912"/>
                  </a:lnTo>
                  <a:lnTo>
                    <a:pt x="179160" y="438858"/>
                  </a:lnTo>
                  <a:lnTo>
                    <a:pt x="138124" y="426696"/>
                  </a:lnTo>
                  <a:lnTo>
                    <a:pt x="99606" y="406425"/>
                  </a:lnTo>
                  <a:lnTo>
                    <a:pt x="64865" y="378047"/>
                  </a:lnTo>
                  <a:lnTo>
                    <a:pt x="36486" y="343306"/>
                  </a:lnTo>
                  <a:lnTo>
                    <a:pt x="16216" y="304788"/>
                  </a:lnTo>
                  <a:lnTo>
                    <a:pt x="4054" y="263751"/>
                  </a:lnTo>
                  <a:lnTo>
                    <a:pt x="0" y="221456"/>
                  </a:lnTo>
                  <a:lnTo>
                    <a:pt x="4054" y="179160"/>
                  </a:lnTo>
                  <a:lnTo>
                    <a:pt x="16216" y="138124"/>
                  </a:lnTo>
                  <a:lnTo>
                    <a:pt x="36486" y="99606"/>
                  </a:lnTo>
                  <a:lnTo>
                    <a:pt x="64865" y="64865"/>
                  </a:lnTo>
                </a:path>
              </a:pathLst>
            </a:custGeom>
            <a:noFill/>
            <a:ln w="28550" cap="flat" cmpd="sng">
              <a:solidFill>
                <a:srgbClr val="FFF1CC"/>
              </a:solidFill>
              <a:prstDash val="solid"/>
              <a:round/>
              <a:headEnd type="none" w="sm" len="sm"/>
              <a:tailEnd type="none" w="sm" len="sm"/>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11" name="Google Shape;400;p54">
              <a:extLst>
                <a:ext uri="{FF2B5EF4-FFF2-40B4-BE49-F238E27FC236}">
                  <a16:creationId xmlns:a16="http://schemas.microsoft.com/office/drawing/2014/main" id="{025E2705-EF3C-6C1F-9D5D-14304C372184}"/>
                </a:ext>
              </a:extLst>
            </p:cNvPr>
            <p:cNvSpPr/>
            <p:nvPr/>
          </p:nvSpPr>
          <p:spPr>
            <a:xfrm>
              <a:off x="9329388" y="6115335"/>
              <a:ext cx="441959" cy="443230"/>
            </a:xfrm>
            <a:custGeom>
              <a:avLst/>
              <a:gdLst/>
              <a:ahLst/>
              <a:cxnLst/>
              <a:rect l="l" t="t" r="r" b="b"/>
              <a:pathLst>
                <a:path w="441959" h="443229" extrusionOk="0">
                  <a:moveTo>
                    <a:pt x="220757" y="0"/>
                  </a:moveTo>
                  <a:lnTo>
                    <a:pt x="178604" y="4054"/>
                  </a:lnTo>
                  <a:lnTo>
                    <a:pt x="137703" y="16216"/>
                  </a:lnTo>
                  <a:lnTo>
                    <a:pt x="99309" y="36486"/>
                  </a:lnTo>
                  <a:lnTo>
                    <a:pt x="64674" y="64865"/>
                  </a:lnTo>
                  <a:lnTo>
                    <a:pt x="36379" y="99606"/>
                  </a:lnTo>
                  <a:lnTo>
                    <a:pt x="16168" y="138124"/>
                  </a:lnTo>
                  <a:lnTo>
                    <a:pt x="4042" y="179160"/>
                  </a:lnTo>
                  <a:lnTo>
                    <a:pt x="0" y="221456"/>
                  </a:lnTo>
                  <a:lnTo>
                    <a:pt x="4042" y="263751"/>
                  </a:lnTo>
                  <a:lnTo>
                    <a:pt x="16168" y="304788"/>
                  </a:lnTo>
                  <a:lnTo>
                    <a:pt x="36379" y="343306"/>
                  </a:lnTo>
                  <a:lnTo>
                    <a:pt x="64674" y="378047"/>
                  </a:lnTo>
                  <a:lnTo>
                    <a:pt x="99309" y="406425"/>
                  </a:lnTo>
                  <a:lnTo>
                    <a:pt x="137703" y="426696"/>
                  </a:lnTo>
                  <a:lnTo>
                    <a:pt x="178604" y="438858"/>
                  </a:lnTo>
                  <a:lnTo>
                    <a:pt x="220757" y="442912"/>
                  </a:lnTo>
                  <a:lnTo>
                    <a:pt x="262911" y="438858"/>
                  </a:lnTo>
                  <a:lnTo>
                    <a:pt x="303811" y="426696"/>
                  </a:lnTo>
                  <a:lnTo>
                    <a:pt x="342205" y="406425"/>
                  </a:lnTo>
                  <a:lnTo>
                    <a:pt x="376840" y="378047"/>
                  </a:lnTo>
                  <a:lnTo>
                    <a:pt x="405135" y="343306"/>
                  </a:lnTo>
                  <a:lnTo>
                    <a:pt x="425346" y="304788"/>
                  </a:lnTo>
                  <a:lnTo>
                    <a:pt x="437473" y="263751"/>
                  </a:lnTo>
                  <a:lnTo>
                    <a:pt x="441515" y="221456"/>
                  </a:lnTo>
                  <a:lnTo>
                    <a:pt x="437473" y="179160"/>
                  </a:lnTo>
                  <a:lnTo>
                    <a:pt x="425346" y="138124"/>
                  </a:lnTo>
                  <a:lnTo>
                    <a:pt x="405135" y="99606"/>
                  </a:lnTo>
                  <a:lnTo>
                    <a:pt x="376840" y="64865"/>
                  </a:lnTo>
                  <a:lnTo>
                    <a:pt x="342205" y="36486"/>
                  </a:lnTo>
                  <a:lnTo>
                    <a:pt x="303811" y="16216"/>
                  </a:lnTo>
                  <a:lnTo>
                    <a:pt x="262911" y="4054"/>
                  </a:lnTo>
                  <a:lnTo>
                    <a:pt x="220757" y="0"/>
                  </a:lnTo>
                  <a:close/>
                </a:path>
              </a:pathLst>
            </a:custGeom>
            <a:solidFill>
              <a:srgbClr val="839687"/>
            </a:solidFill>
            <a:ln>
              <a:noFill/>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12" name="Google Shape;401;p54">
              <a:extLst>
                <a:ext uri="{FF2B5EF4-FFF2-40B4-BE49-F238E27FC236}">
                  <a16:creationId xmlns:a16="http://schemas.microsoft.com/office/drawing/2014/main" id="{AF7EC27F-5368-92F4-DADB-D3F468E290AA}"/>
                </a:ext>
              </a:extLst>
            </p:cNvPr>
            <p:cNvSpPr/>
            <p:nvPr/>
          </p:nvSpPr>
          <p:spPr>
            <a:xfrm>
              <a:off x="9329388" y="6115335"/>
              <a:ext cx="441959" cy="443230"/>
            </a:xfrm>
            <a:custGeom>
              <a:avLst/>
              <a:gdLst/>
              <a:ahLst/>
              <a:cxnLst/>
              <a:rect l="l" t="t" r="r" b="b"/>
              <a:pathLst>
                <a:path w="441959" h="443229" extrusionOk="0">
                  <a:moveTo>
                    <a:pt x="64674" y="378047"/>
                  </a:moveTo>
                  <a:lnTo>
                    <a:pt x="36379" y="343306"/>
                  </a:lnTo>
                  <a:lnTo>
                    <a:pt x="16168" y="304788"/>
                  </a:lnTo>
                  <a:lnTo>
                    <a:pt x="4042" y="263751"/>
                  </a:lnTo>
                  <a:lnTo>
                    <a:pt x="0" y="221456"/>
                  </a:lnTo>
                  <a:lnTo>
                    <a:pt x="4042" y="179160"/>
                  </a:lnTo>
                  <a:lnTo>
                    <a:pt x="16168" y="138124"/>
                  </a:lnTo>
                  <a:lnTo>
                    <a:pt x="36379" y="99606"/>
                  </a:lnTo>
                  <a:lnTo>
                    <a:pt x="64674" y="64865"/>
                  </a:lnTo>
                  <a:lnTo>
                    <a:pt x="99309" y="36486"/>
                  </a:lnTo>
                  <a:lnTo>
                    <a:pt x="137703" y="16216"/>
                  </a:lnTo>
                  <a:lnTo>
                    <a:pt x="178604" y="4054"/>
                  </a:lnTo>
                  <a:lnTo>
                    <a:pt x="220757" y="0"/>
                  </a:lnTo>
                  <a:lnTo>
                    <a:pt x="262911" y="4054"/>
                  </a:lnTo>
                  <a:lnTo>
                    <a:pt x="303811" y="16216"/>
                  </a:lnTo>
                  <a:lnTo>
                    <a:pt x="342205" y="36486"/>
                  </a:lnTo>
                  <a:lnTo>
                    <a:pt x="376840" y="64865"/>
                  </a:lnTo>
                  <a:lnTo>
                    <a:pt x="405135" y="99606"/>
                  </a:lnTo>
                  <a:lnTo>
                    <a:pt x="425346" y="138124"/>
                  </a:lnTo>
                  <a:lnTo>
                    <a:pt x="437473" y="179160"/>
                  </a:lnTo>
                  <a:lnTo>
                    <a:pt x="441515" y="221456"/>
                  </a:lnTo>
                  <a:lnTo>
                    <a:pt x="437473" y="263751"/>
                  </a:lnTo>
                  <a:lnTo>
                    <a:pt x="425346" y="304788"/>
                  </a:lnTo>
                  <a:lnTo>
                    <a:pt x="405135" y="343306"/>
                  </a:lnTo>
                  <a:lnTo>
                    <a:pt x="376840" y="378047"/>
                  </a:lnTo>
                  <a:lnTo>
                    <a:pt x="342205" y="406425"/>
                  </a:lnTo>
                  <a:lnTo>
                    <a:pt x="303811" y="426696"/>
                  </a:lnTo>
                  <a:lnTo>
                    <a:pt x="262911" y="438858"/>
                  </a:lnTo>
                  <a:lnTo>
                    <a:pt x="220757" y="442912"/>
                  </a:lnTo>
                  <a:lnTo>
                    <a:pt x="178604" y="438858"/>
                  </a:lnTo>
                  <a:lnTo>
                    <a:pt x="137703" y="426696"/>
                  </a:lnTo>
                  <a:lnTo>
                    <a:pt x="99309" y="406425"/>
                  </a:lnTo>
                  <a:lnTo>
                    <a:pt x="64674" y="378047"/>
                  </a:lnTo>
                </a:path>
              </a:pathLst>
            </a:custGeom>
            <a:noFill/>
            <a:ln w="28575" cap="flat" cmpd="sng">
              <a:solidFill>
                <a:srgbClr val="ECECEC"/>
              </a:solidFill>
              <a:prstDash val="solid"/>
              <a:round/>
              <a:headEnd type="none" w="sm" len="sm"/>
              <a:tailEnd type="none" w="sm" len="sm"/>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13" name="Google Shape;402;p54">
              <a:extLst>
                <a:ext uri="{FF2B5EF4-FFF2-40B4-BE49-F238E27FC236}">
                  <a16:creationId xmlns:a16="http://schemas.microsoft.com/office/drawing/2014/main" id="{764594AA-2A62-9894-2E52-422202F35327}"/>
                </a:ext>
              </a:extLst>
            </p:cNvPr>
            <p:cNvSpPr/>
            <p:nvPr/>
          </p:nvSpPr>
          <p:spPr>
            <a:xfrm>
              <a:off x="9329388" y="3422427"/>
              <a:ext cx="441959" cy="443230"/>
            </a:xfrm>
            <a:custGeom>
              <a:avLst/>
              <a:gdLst/>
              <a:ahLst/>
              <a:cxnLst/>
              <a:rect l="l" t="t" r="r" b="b"/>
              <a:pathLst>
                <a:path w="441959" h="443229" extrusionOk="0">
                  <a:moveTo>
                    <a:pt x="220757" y="0"/>
                  </a:moveTo>
                  <a:lnTo>
                    <a:pt x="178604" y="4054"/>
                  </a:lnTo>
                  <a:lnTo>
                    <a:pt x="137703" y="16216"/>
                  </a:lnTo>
                  <a:lnTo>
                    <a:pt x="99309" y="36486"/>
                  </a:lnTo>
                  <a:lnTo>
                    <a:pt x="64674" y="64865"/>
                  </a:lnTo>
                  <a:lnTo>
                    <a:pt x="36379" y="99606"/>
                  </a:lnTo>
                  <a:lnTo>
                    <a:pt x="16168" y="138124"/>
                  </a:lnTo>
                  <a:lnTo>
                    <a:pt x="4042" y="179160"/>
                  </a:lnTo>
                  <a:lnTo>
                    <a:pt x="0" y="221456"/>
                  </a:lnTo>
                  <a:lnTo>
                    <a:pt x="4042" y="263751"/>
                  </a:lnTo>
                  <a:lnTo>
                    <a:pt x="16168" y="304788"/>
                  </a:lnTo>
                  <a:lnTo>
                    <a:pt x="36379" y="343306"/>
                  </a:lnTo>
                  <a:lnTo>
                    <a:pt x="64674" y="378047"/>
                  </a:lnTo>
                  <a:lnTo>
                    <a:pt x="99309" y="406425"/>
                  </a:lnTo>
                  <a:lnTo>
                    <a:pt x="137703" y="426696"/>
                  </a:lnTo>
                  <a:lnTo>
                    <a:pt x="178604" y="438858"/>
                  </a:lnTo>
                  <a:lnTo>
                    <a:pt x="220757" y="442912"/>
                  </a:lnTo>
                  <a:lnTo>
                    <a:pt x="262911" y="438858"/>
                  </a:lnTo>
                  <a:lnTo>
                    <a:pt x="303811" y="426696"/>
                  </a:lnTo>
                  <a:lnTo>
                    <a:pt x="342205" y="406425"/>
                  </a:lnTo>
                  <a:lnTo>
                    <a:pt x="376840" y="378047"/>
                  </a:lnTo>
                  <a:lnTo>
                    <a:pt x="405135" y="343306"/>
                  </a:lnTo>
                  <a:lnTo>
                    <a:pt x="425346" y="304788"/>
                  </a:lnTo>
                  <a:lnTo>
                    <a:pt x="437473" y="263751"/>
                  </a:lnTo>
                  <a:lnTo>
                    <a:pt x="441515" y="221456"/>
                  </a:lnTo>
                  <a:lnTo>
                    <a:pt x="437473" y="179160"/>
                  </a:lnTo>
                  <a:lnTo>
                    <a:pt x="425346" y="138124"/>
                  </a:lnTo>
                  <a:lnTo>
                    <a:pt x="405135" y="99606"/>
                  </a:lnTo>
                  <a:lnTo>
                    <a:pt x="376840" y="64865"/>
                  </a:lnTo>
                  <a:lnTo>
                    <a:pt x="342205" y="36486"/>
                  </a:lnTo>
                  <a:lnTo>
                    <a:pt x="303811" y="16216"/>
                  </a:lnTo>
                  <a:lnTo>
                    <a:pt x="262911" y="4054"/>
                  </a:lnTo>
                  <a:lnTo>
                    <a:pt x="220757" y="0"/>
                  </a:lnTo>
                  <a:close/>
                </a:path>
              </a:pathLst>
            </a:custGeom>
            <a:solidFill>
              <a:srgbClr val="FF8866"/>
            </a:solidFill>
            <a:ln>
              <a:noFill/>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14" name="Google Shape;403;p54">
              <a:extLst>
                <a:ext uri="{FF2B5EF4-FFF2-40B4-BE49-F238E27FC236}">
                  <a16:creationId xmlns:a16="http://schemas.microsoft.com/office/drawing/2014/main" id="{003C6419-A361-DE54-0D25-85299FC32366}"/>
                </a:ext>
              </a:extLst>
            </p:cNvPr>
            <p:cNvSpPr/>
            <p:nvPr/>
          </p:nvSpPr>
          <p:spPr>
            <a:xfrm>
              <a:off x="9329388" y="3422427"/>
              <a:ext cx="441959" cy="443230"/>
            </a:xfrm>
            <a:custGeom>
              <a:avLst/>
              <a:gdLst/>
              <a:ahLst/>
              <a:cxnLst/>
              <a:rect l="l" t="t" r="r" b="b"/>
              <a:pathLst>
                <a:path w="441959" h="443229" extrusionOk="0">
                  <a:moveTo>
                    <a:pt x="376840" y="378047"/>
                  </a:moveTo>
                  <a:lnTo>
                    <a:pt x="342205" y="406425"/>
                  </a:lnTo>
                  <a:lnTo>
                    <a:pt x="303811" y="426696"/>
                  </a:lnTo>
                  <a:lnTo>
                    <a:pt x="262911" y="438858"/>
                  </a:lnTo>
                  <a:lnTo>
                    <a:pt x="220757" y="442912"/>
                  </a:lnTo>
                  <a:lnTo>
                    <a:pt x="178604" y="438858"/>
                  </a:lnTo>
                  <a:lnTo>
                    <a:pt x="137703" y="426696"/>
                  </a:lnTo>
                  <a:lnTo>
                    <a:pt x="99309" y="406425"/>
                  </a:lnTo>
                  <a:lnTo>
                    <a:pt x="64674" y="378047"/>
                  </a:lnTo>
                  <a:lnTo>
                    <a:pt x="36379" y="343306"/>
                  </a:lnTo>
                  <a:lnTo>
                    <a:pt x="16168" y="304788"/>
                  </a:lnTo>
                  <a:lnTo>
                    <a:pt x="4042" y="263751"/>
                  </a:lnTo>
                  <a:lnTo>
                    <a:pt x="0" y="221456"/>
                  </a:lnTo>
                  <a:lnTo>
                    <a:pt x="4042" y="179160"/>
                  </a:lnTo>
                  <a:lnTo>
                    <a:pt x="16168" y="138124"/>
                  </a:lnTo>
                  <a:lnTo>
                    <a:pt x="36379" y="99606"/>
                  </a:lnTo>
                  <a:lnTo>
                    <a:pt x="64674" y="64865"/>
                  </a:lnTo>
                  <a:lnTo>
                    <a:pt x="99309" y="36486"/>
                  </a:lnTo>
                  <a:lnTo>
                    <a:pt x="137703" y="16216"/>
                  </a:lnTo>
                  <a:lnTo>
                    <a:pt x="178604" y="4054"/>
                  </a:lnTo>
                  <a:lnTo>
                    <a:pt x="220757" y="0"/>
                  </a:lnTo>
                  <a:lnTo>
                    <a:pt x="262911" y="4054"/>
                  </a:lnTo>
                  <a:lnTo>
                    <a:pt x="303811" y="16216"/>
                  </a:lnTo>
                  <a:lnTo>
                    <a:pt x="342205" y="36486"/>
                  </a:lnTo>
                  <a:lnTo>
                    <a:pt x="376840" y="64865"/>
                  </a:lnTo>
                  <a:lnTo>
                    <a:pt x="405135" y="99606"/>
                  </a:lnTo>
                  <a:lnTo>
                    <a:pt x="425346" y="138124"/>
                  </a:lnTo>
                  <a:lnTo>
                    <a:pt x="437473" y="179160"/>
                  </a:lnTo>
                  <a:lnTo>
                    <a:pt x="441515" y="221456"/>
                  </a:lnTo>
                  <a:lnTo>
                    <a:pt x="437473" y="263751"/>
                  </a:lnTo>
                  <a:lnTo>
                    <a:pt x="425346" y="304788"/>
                  </a:lnTo>
                  <a:lnTo>
                    <a:pt x="405135" y="343306"/>
                  </a:lnTo>
                  <a:lnTo>
                    <a:pt x="376840" y="378047"/>
                  </a:lnTo>
                </a:path>
              </a:pathLst>
            </a:custGeom>
            <a:noFill/>
            <a:ln w="28575" cap="flat" cmpd="sng">
              <a:solidFill>
                <a:srgbClr val="FAE3D3"/>
              </a:solidFill>
              <a:prstDash val="solid"/>
              <a:round/>
              <a:headEnd type="none" w="sm" len="sm"/>
              <a:tailEnd type="none" w="sm" len="sm"/>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15" name="Google Shape;404;p54">
              <a:extLst>
                <a:ext uri="{FF2B5EF4-FFF2-40B4-BE49-F238E27FC236}">
                  <a16:creationId xmlns:a16="http://schemas.microsoft.com/office/drawing/2014/main" id="{A5C3F380-2FBD-65A8-4456-FB18E5FA702A}"/>
                </a:ext>
              </a:extLst>
            </p:cNvPr>
            <p:cNvSpPr/>
            <p:nvPr/>
          </p:nvSpPr>
          <p:spPr>
            <a:xfrm>
              <a:off x="5141976" y="2799587"/>
              <a:ext cx="1453515" cy="669925"/>
            </a:xfrm>
            <a:custGeom>
              <a:avLst/>
              <a:gdLst/>
              <a:ahLst/>
              <a:cxnLst/>
              <a:rect l="l" t="t" r="r" b="b"/>
              <a:pathLst>
                <a:path w="1453515" h="669925" extrusionOk="0">
                  <a:moveTo>
                    <a:pt x="799591" y="0"/>
                  </a:moveTo>
                  <a:lnTo>
                    <a:pt x="0" y="0"/>
                  </a:lnTo>
                  <a:lnTo>
                    <a:pt x="0" y="35433"/>
                  </a:lnTo>
                  <a:lnTo>
                    <a:pt x="787781" y="35433"/>
                  </a:lnTo>
                  <a:lnTo>
                    <a:pt x="1267587" y="514223"/>
                  </a:lnTo>
                  <a:lnTo>
                    <a:pt x="1255345" y="546933"/>
                  </a:lnTo>
                  <a:lnTo>
                    <a:pt x="1254236" y="580739"/>
                  </a:lnTo>
                  <a:lnTo>
                    <a:pt x="1264247" y="612306"/>
                  </a:lnTo>
                  <a:lnTo>
                    <a:pt x="1285366" y="638301"/>
                  </a:lnTo>
                  <a:lnTo>
                    <a:pt x="1316751" y="661590"/>
                  </a:lnTo>
                  <a:lnTo>
                    <a:pt x="1354232" y="669353"/>
                  </a:lnTo>
                  <a:lnTo>
                    <a:pt x="1392808" y="661590"/>
                  </a:lnTo>
                  <a:lnTo>
                    <a:pt x="1427479" y="638301"/>
                  </a:lnTo>
                  <a:lnTo>
                    <a:pt x="1447391" y="603579"/>
                  </a:lnTo>
                  <a:lnTo>
                    <a:pt x="1453419" y="564451"/>
                  </a:lnTo>
                  <a:lnTo>
                    <a:pt x="1445017" y="525323"/>
                  </a:lnTo>
                  <a:lnTo>
                    <a:pt x="1421638" y="490600"/>
                  </a:lnTo>
                  <a:lnTo>
                    <a:pt x="1391165" y="470669"/>
                  </a:lnTo>
                  <a:lnTo>
                    <a:pt x="1355693" y="464026"/>
                  </a:lnTo>
                  <a:lnTo>
                    <a:pt x="1319125" y="470669"/>
                  </a:lnTo>
                  <a:lnTo>
                    <a:pt x="1285366" y="490600"/>
                  </a:lnTo>
                  <a:lnTo>
                    <a:pt x="799591" y="0"/>
                  </a:lnTo>
                  <a:close/>
                </a:path>
              </a:pathLst>
            </a:custGeom>
            <a:solidFill>
              <a:srgbClr val="5B9BD4"/>
            </a:solidFill>
            <a:ln>
              <a:noFill/>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16" name="Google Shape;405;p54">
              <a:extLst>
                <a:ext uri="{FF2B5EF4-FFF2-40B4-BE49-F238E27FC236}">
                  <a16:creationId xmlns:a16="http://schemas.microsoft.com/office/drawing/2014/main" id="{0D2A35D1-1CF4-7FCB-C0AC-EE283BFCDCEB}"/>
                </a:ext>
              </a:extLst>
            </p:cNvPr>
            <p:cNvSpPr/>
            <p:nvPr/>
          </p:nvSpPr>
          <p:spPr>
            <a:xfrm>
              <a:off x="9752552" y="2744723"/>
              <a:ext cx="1453515" cy="669925"/>
            </a:xfrm>
            <a:custGeom>
              <a:avLst/>
              <a:gdLst/>
              <a:ahLst/>
              <a:cxnLst/>
              <a:rect l="l" t="t" r="r" b="b"/>
              <a:pathLst>
                <a:path w="1453515" h="669925" extrusionOk="0">
                  <a:moveTo>
                    <a:pt x="1453419" y="0"/>
                  </a:moveTo>
                  <a:lnTo>
                    <a:pt x="653827" y="0"/>
                  </a:lnTo>
                  <a:lnTo>
                    <a:pt x="168052" y="490600"/>
                  </a:lnTo>
                  <a:lnTo>
                    <a:pt x="134294" y="470669"/>
                  </a:lnTo>
                  <a:lnTo>
                    <a:pt x="97726" y="464026"/>
                  </a:lnTo>
                  <a:lnTo>
                    <a:pt x="62253" y="470669"/>
                  </a:lnTo>
                  <a:lnTo>
                    <a:pt x="31781" y="490600"/>
                  </a:lnTo>
                  <a:lnTo>
                    <a:pt x="8401" y="525323"/>
                  </a:lnTo>
                  <a:lnTo>
                    <a:pt x="0" y="564451"/>
                  </a:lnTo>
                  <a:lnTo>
                    <a:pt x="6028" y="603579"/>
                  </a:lnTo>
                  <a:lnTo>
                    <a:pt x="25939" y="638301"/>
                  </a:lnTo>
                  <a:lnTo>
                    <a:pt x="60610" y="661590"/>
                  </a:lnTo>
                  <a:lnTo>
                    <a:pt x="99187" y="669353"/>
                  </a:lnTo>
                  <a:lnTo>
                    <a:pt x="136667" y="661590"/>
                  </a:lnTo>
                  <a:lnTo>
                    <a:pt x="168052" y="638301"/>
                  </a:lnTo>
                  <a:lnTo>
                    <a:pt x="189172" y="612306"/>
                  </a:lnTo>
                  <a:lnTo>
                    <a:pt x="199183" y="580739"/>
                  </a:lnTo>
                  <a:lnTo>
                    <a:pt x="198074" y="546933"/>
                  </a:lnTo>
                  <a:lnTo>
                    <a:pt x="185832" y="514223"/>
                  </a:lnTo>
                  <a:lnTo>
                    <a:pt x="665638" y="35433"/>
                  </a:lnTo>
                  <a:lnTo>
                    <a:pt x="1453419" y="35433"/>
                  </a:lnTo>
                  <a:lnTo>
                    <a:pt x="1453419" y="0"/>
                  </a:lnTo>
                  <a:close/>
                </a:path>
              </a:pathLst>
            </a:custGeom>
            <a:solidFill>
              <a:srgbClr val="FF8866"/>
            </a:solidFill>
            <a:ln>
              <a:noFill/>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17" name="Google Shape;406;p54">
              <a:extLst>
                <a:ext uri="{FF2B5EF4-FFF2-40B4-BE49-F238E27FC236}">
                  <a16:creationId xmlns:a16="http://schemas.microsoft.com/office/drawing/2014/main" id="{2785C5F4-9D71-6EE1-C3DD-D83B98649AC1}"/>
                </a:ext>
              </a:extLst>
            </p:cNvPr>
            <p:cNvSpPr/>
            <p:nvPr/>
          </p:nvSpPr>
          <p:spPr>
            <a:xfrm>
              <a:off x="5190744" y="6705282"/>
              <a:ext cx="1453515" cy="669925"/>
            </a:xfrm>
            <a:custGeom>
              <a:avLst/>
              <a:gdLst/>
              <a:ahLst/>
              <a:cxnLst/>
              <a:rect l="l" t="t" r="r" b="b"/>
              <a:pathLst>
                <a:path w="1453515" h="669925" extrusionOk="0">
                  <a:moveTo>
                    <a:pt x="1354232" y="0"/>
                  </a:moveTo>
                  <a:lnTo>
                    <a:pt x="1316751" y="7762"/>
                  </a:lnTo>
                  <a:lnTo>
                    <a:pt x="1285366" y="31051"/>
                  </a:lnTo>
                  <a:lnTo>
                    <a:pt x="1264247" y="57046"/>
                  </a:lnTo>
                  <a:lnTo>
                    <a:pt x="1254236" y="88614"/>
                  </a:lnTo>
                  <a:lnTo>
                    <a:pt x="1255345" y="122420"/>
                  </a:lnTo>
                  <a:lnTo>
                    <a:pt x="1267586" y="155130"/>
                  </a:lnTo>
                  <a:lnTo>
                    <a:pt x="787780" y="633920"/>
                  </a:lnTo>
                  <a:lnTo>
                    <a:pt x="0" y="633920"/>
                  </a:lnTo>
                  <a:lnTo>
                    <a:pt x="0" y="669353"/>
                  </a:lnTo>
                  <a:lnTo>
                    <a:pt x="799591" y="669353"/>
                  </a:lnTo>
                  <a:lnTo>
                    <a:pt x="1285366" y="178752"/>
                  </a:lnTo>
                  <a:lnTo>
                    <a:pt x="1319125" y="198683"/>
                  </a:lnTo>
                  <a:lnTo>
                    <a:pt x="1355693" y="205327"/>
                  </a:lnTo>
                  <a:lnTo>
                    <a:pt x="1391165" y="198683"/>
                  </a:lnTo>
                  <a:lnTo>
                    <a:pt x="1421637" y="178752"/>
                  </a:lnTo>
                  <a:lnTo>
                    <a:pt x="1445017" y="144029"/>
                  </a:lnTo>
                  <a:lnTo>
                    <a:pt x="1453419" y="104901"/>
                  </a:lnTo>
                  <a:lnTo>
                    <a:pt x="1447391" y="65774"/>
                  </a:lnTo>
                  <a:lnTo>
                    <a:pt x="1427479" y="31051"/>
                  </a:lnTo>
                  <a:lnTo>
                    <a:pt x="1392808" y="7762"/>
                  </a:lnTo>
                  <a:lnTo>
                    <a:pt x="1354232" y="0"/>
                  </a:lnTo>
                  <a:close/>
                </a:path>
              </a:pathLst>
            </a:custGeom>
            <a:solidFill>
              <a:srgbClr val="EEC78A"/>
            </a:solidFill>
            <a:ln>
              <a:noFill/>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18" name="Google Shape;407;p54">
              <a:extLst>
                <a:ext uri="{FF2B5EF4-FFF2-40B4-BE49-F238E27FC236}">
                  <a16:creationId xmlns:a16="http://schemas.microsoft.com/office/drawing/2014/main" id="{B2CB2EA5-A166-074D-7A57-E8B5EED706A8}"/>
                </a:ext>
              </a:extLst>
            </p:cNvPr>
            <p:cNvSpPr/>
            <p:nvPr/>
          </p:nvSpPr>
          <p:spPr>
            <a:xfrm>
              <a:off x="9752552" y="6565074"/>
              <a:ext cx="1453515" cy="669925"/>
            </a:xfrm>
            <a:custGeom>
              <a:avLst/>
              <a:gdLst/>
              <a:ahLst/>
              <a:cxnLst/>
              <a:rect l="l" t="t" r="r" b="b"/>
              <a:pathLst>
                <a:path w="1453515" h="669925" extrusionOk="0">
                  <a:moveTo>
                    <a:pt x="99187" y="0"/>
                  </a:moveTo>
                  <a:lnTo>
                    <a:pt x="60610" y="7762"/>
                  </a:lnTo>
                  <a:lnTo>
                    <a:pt x="25939" y="31051"/>
                  </a:lnTo>
                  <a:lnTo>
                    <a:pt x="6028" y="65774"/>
                  </a:lnTo>
                  <a:lnTo>
                    <a:pt x="0" y="104902"/>
                  </a:lnTo>
                  <a:lnTo>
                    <a:pt x="8401" y="144029"/>
                  </a:lnTo>
                  <a:lnTo>
                    <a:pt x="31781" y="178752"/>
                  </a:lnTo>
                  <a:lnTo>
                    <a:pt x="62253" y="198683"/>
                  </a:lnTo>
                  <a:lnTo>
                    <a:pt x="97726" y="205327"/>
                  </a:lnTo>
                  <a:lnTo>
                    <a:pt x="134294" y="198683"/>
                  </a:lnTo>
                  <a:lnTo>
                    <a:pt x="168052" y="178752"/>
                  </a:lnTo>
                  <a:lnTo>
                    <a:pt x="653827" y="669353"/>
                  </a:lnTo>
                  <a:lnTo>
                    <a:pt x="1453419" y="669353"/>
                  </a:lnTo>
                  <a:lnTo>
                    <a:pt x="1453419" y="633920"/>
                  </a:lnTo>
                  <a:lnTo>
                    <a:pt x="665638" y="633920"/>
                  </a:lnTo>
                  <a:lnTo>
                    <a:pt x="185832" y="155130"/>
                  </a:lnTo>
                  <a:lnTo>
                    <a:pt x="198074" y="122420"/>
                  </a:lnTo>
                  <a:lnTo>
                    <a:pt x="199183" y="88614"/>
                  </a:lnTo>
                  <a:lnTo>
                    <a:pt x="189172" y="57046"/>
                  </a:lnTo>
                  <a:lnTo>
                    <a:pt x="168052" y="31051"/>
                  </a:lnTo>
                  <a:lnTo>
                    <a:pt x="136667" y="7762"/>
                  </a:lnTo>
                  <a:lnTo>
                    <a:pt x="99187" y="0"/>
                  </a:lnTo>
                  <a:close/>
                </a:path>
              </a:pathLst>
            </a:custGeom>
            <a:solidFill>
              <a:srgbClr val="839687"/>
            </a:solidFill>
            <a:ln>
              <a:noFill/>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sp>
          <p:nvSpPr>
            <p:cNvPr id="19" name="Google Shape;408;p54">
              <a:extLst>
                <a:ext uri="{FF2B5EF4-FFF2-40B4-BE49-F238E27FC236}">
                  <a16:creationId xmlns:a16="http://schemas.microsoft.com/office/drawing/2014/main" id="{66DFE76E-7035-9A13-80C2-583E1AC14202}"/>
                </a:ext>
              </a:extLst>
            </p:cNvPr>
            <p:cNvSpPr/>
            <p:nvPr/>
          </p:nvSpPr>
          <p:spPr>
            <a:xfrm>
              <a:off x="7085076" y="3931919"/>
              <a:ext cx="2142744" cy="214274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a:lnSpc>
                  <a:spcPct val="115000"/>
                </a:lnSpc>
                <a:buClr>
                  <a:srgbClr val="000000"/>
                </a:buClr>
                <a:buSzPts val="2200"/>
              </a:pPr>
              <a:endParaRPr sz="2200">
                <a:solidFill>
                  <a:srgbClr val="3F3F3F"/>
                </a:solidFill>
                <a:latin typeface="Open Sans"/>
                <a:ea typeface="Open Sans"/>
                <a:cs typeface="Open Sans"/>
                <a:sym typeface="Open Sans"/>
              </a:endParaRPr>
            </a:p>
          </p:txBody>
        </p:sp>
      </p:grpSp>
      <p:sp>
        <p:nvSpPr>
          <p:cNvPr id="20" name="Google Shape;409;p54">
            <a:extLst>
              <a:ext uri="{FF2B5EF4-FFF2-40B4-BE49-F238E27FC236}">
                <a16:creationId xmlns:a16="http://schemas.microsoft.com/office/drawing/2014/main" id="{5D81B831-49EA-870D-43FF-171F7926088D}"/>
              </a:ext>
            </a:extLst>
          </p:cNvPr>
          <p:cNvSpPr txBox="1"/>
          <p:nvPr/>
        </p:nvSpPr>
        <p:spPr>
          <a:xfrm>
            <a:off x="1465942" y="2270128"/>
            <a:ext cx="4304528" cy="1759647"/>
          </a:xfrm>
          <a:prstGeom prst="rect">
            <a:avLst/>
          </a:prstGeom>
          <a:noFill/>
          <a:ln>
            <a:noFill/>
          </a:ln>
        </p:spPr>
        <p:txBody>
          <a:bodyPr spcFirstLastPara="1" wrap="square" lIns="0" tIns="12050" rIns="0" bIns="0" anchor="t" anchorCtr="0">
            <a:spAutoFit/>
          </a:bodyPr>
          <a:lstStyle/>
          <a:p>
            <a:pPr marL="635" algn="ctr">
              <a:lnSpc>
                <a:spcPct val="115000"/>
              </a:lnSpc>
              <a:buClr>
                <a:srgbClr val="000000"/>
              </a:buClr>
              <a:buSzPts val="2200"/>
            </a:pPr>
            <a:r>
              <a:rPr lang="en-US" sz="2200" b="1">
                <a:solidFill>
                  <a:srgbClr val="3F3F3F"/>
                </a:solidFill>
                <a:latin typeface="Open Sans"/>
                <a:ea typeface="Open Sans"/>
                <a:cs typeface="Open Sans"/>
                <a:sym typeface="Open Sans"/>
              </a:rPr>
              <a:t>Flexible</a:t>
            </a:r>
            <a:endParaRPr lang="en-IN" sz="2200">
              <a:solidFill>
                <a:srgbClr val="3F3F3F"/>
              </a:solidFill>
              <a:latin typeface="Open Sans"/>
              <a:ea typeface="Open Sans"/>
              <a:cs typeface="Open Sans"/>
              <a:sym typeface="Open Sans"/>
            </a:endParaRPr>
          </a:p>
          <a:p>
            <a:pPr marR="5080" algn="ctr">
              <a:lnSpc>
                <a:spcPct val="115000"/>
              </a:lnSpc>
              <a:spcBef>
                <a:spcPts val="1000"/>
              </a:spcBef>
              <a:buClr>
                <a:srgbClr val="000000"/>
              </a:buClr>
              <a:buSzPts val="2200"/>
            </a:pPr>
            <a:r>
              <a:rPr lang="en-US" sz="2200">
                <a:solidFill>
                  <a:srgbClr val="3F3F3F"/>
                </a:solidFill>
                <a:latin typeface="Open Sans"/>
                <a:ea typeface="Open Sans"/>
                <a:cs typeface="Open Sans"/>
                <a:sym typeface="Open Sans"/>
              </a:rPr>
              <a:t>It aids in the cross-platform compatibility and scripting of web pages and applications.</a:t>
            </a:r>
            <a:endParaRPr lang="en-IN" sz="2200">
              <a:solidFill>
                <a:srgbClr val="3F3F3F"/>
              </a:solidFill>
              <a:latin typeface="Open Sans"/>
              <a:ea typeface="Open Sans"/>
              <a:cs typeface="Open Sans"/>
              <a:sym typeface="Open Sans"/>
            </a:endParaRPr>
          </a:p>
        </p:txBody>
      </p:sp>
      <p:sp>
        <p:nvSpPr>
          <p:cNvPr id="21" name="Google Shape;410;p54">
            <a:extLst>
              <a:ext uri="{FF2B5EF4-FFF2-40B4-BE49-F238E27FC236}">
                <a16:creationId xmlns:a16="http://schemas.microsoft.com/office/drawing/2014/main" id="{886A716D-D690-4ECF-B51D-B71CFCB5999D}"/>
              </a:ext>
            </a:extLst>
          </p:cNvPr>
          <p:cNvSpPr txBox="1"/>
          <p:nvPr/>
        </p:nvSpPr>
        <p:spPr>
          <a:xfrm>
            <a:off x="10809527" y="2289924"/>
            <a:ext cx="3841114" cy="1356015"/>
          </a:xfrm>
          <a:prstGeom prst="rect">
            <a:avLst/>
          </a:prstGeom>
          <a:noFill/>
          <a:ln>
            <a:noFill/>
          </a:ln>
        </p:spPr>
        <p:txBody>
          <a:bodyPr spcFirstLastPara="1" wrap="square" lIns="0" tIns="12050" rIns="0" bIns="0" anchor="t" anchorCtr="0">
            <a:spAutoFit/>
          </a:bodyPr>
          <a:lstStyle/>
          <a:p>
            <a:pPr marL="635" algn="ctr">
              <a:lnSpc>
                <a:spcPct val="115000"/>
              </a:lnSpc>
              <a:buClr>
                <a:srgbClr val="000000"/>
              </a:buClr>
              <a:buSzPts val="2200"/>
            </a:pPr>
            <a:r>
              <a:rPr lang="en-US" sz="2200" b="1">
                <a:solidFill>
                  <a:srgbClr val="3F3F3F"/>
                </a:solidFill>
                <a:latin typeface="Open Sans"/>
                <a:ea typeface="Open Sans"/>
                <a:cs typeface="Open Sans"/>
                <a:sym typeface="Open Sans"/>
              </a:rPr>
              <a:t>Easy to learn and use</a:t>
            </a:r>
            <a:endParaRPr lang="en-IN" sz="2200" b="1">
              <a:solidFill>
                <a:srgbClr val="3F3F3F"/>
              </a:solidFill>
              <a:latin typeface="Open Sans"/>
              <a:ea typeface="Open Sans"/>
              <a:cs typeface="Open Sans"/>
              <a:sym typeface="Open Sans"/>
            </a:endParaRPr>
          </a:p>
          <a:p>
            <a:pPr algn="ctr">
              <a:lnSpc>
                <a:spcPct val="115000"/>
              </a:lnSpc>
              <a:spcBef>
                <a:spcPts val="1000"/>
              </a:spcBef>
              <a:buClr>
                <a:srgbClr val="000000"/>
              </a:buClr>
              <a:buSzPts val="2200"/>
            </a:pPr>
            <a:r>
              <a:rPr lang="en-US" sz="2200">
                <a:solidFill>
                  <a:srgbClr val="3F3F3F"/>
                </a:solidFill>
                <a:latin typeface="Open Sans"/>
                <a:ea typeface="Open Sans"/>
                <a:cs typeface="Open Sans"/>
                <a:sym typeface="Open Sans"/>
              </a:rPr>
              <a:t>It uses a minimal amount of code to complete tasks.</a:t>
            </a:r>
            <a:endParaRPr lang="en-IN" sz="2200">
              <a:solidFill>
                <a:srgbClr val="3F3F3F"/>
              </a:solidFill>
              <a:latin typeface="Open Sans"/>
              <a:ea typeface="Open Sans"/>
              <a:cs typeface="Open Sans"/>
              <a:sym typeface="Open Sans"/>
            </a:endParaRPr>
          </a:p>
        </p:txBody>
      </p:sp>
      <p:sp>
        <p:nvSpPr>
          <p:cNvPr id="22" name="Google Shape;411;p54">
            <a:extLst>
              <a:ext uri="{FF2B5EF4-FFF2-40B4-BE49-F238E27FC236}">
                <a16:creationId xmlns:a16="http://schemas.microsoft.com/office/drawing/2014/main" id="{61290195-9993-F4A6-EFAE-5B0A9F897FCE}"/>
              </a:ext>
            </a:extLst>
          </p:cNvPr>
          <p:cNvSpPr txBox="1"/>
          <p:nvPr/>
        </p:nvSpPr>
        <p:spPr>
          <a:xfrm>
            <a:off x="1310094" y="5695350"/>
            <a:ext cx="4324985" cy="1958854"/>
          </a:xfrm>
          <a:prstGeom prst="rect">
            <a:avLst/>
          </a:prstGeom>
          <a:noFill/>
          <a:ln>
            <a:noFill/>
          </a:ln>
        </p:spPr>
        <p:txBody>
          <a:bodyPr spcFirstLastPara="1" wrap="square" lIns="0" tIns="12050" rIns="0" bIns="0" anchor="t" anchorCtr="0">
            <a:spAutoFit/>
          </a:bodyPr>
          <a:lstStyle/>
          <a:p>
            <a:pPr algn="ctr">
              <a:lnSpc>
                <a:spcPct val="115000"/>
              </a:lnSpc>
              <a:buClr>
                <a:srgbClr val="000000"/>
              </a:buClr>
              <a:buSzPts val="2200"/>
            </a:pPr>
            <a:r>
              <a:rPr lang="en-US" sz="2200" b="1">
                <a:solidFill>
                  <a:srgbClr val="3F3F3F"/>
                </a:solidFill>
                <a:latin typeface="Open Sans"/>
                <a:ea typeface="Open Sans"/>
                <a:cs typeface="Open Sans"/>
                <a:sym typeface="Open Sans"/>
              </a:rPr>
              <a:t>Readability</a:t>
            </a:r>
          </a:p>
          <a:p>
            <a:pPr algn="ctr">
              <a:lnSpc>
                <a:spcPct val="115000"/>
              </a:lnSpc>
              <a:buClr>
                <a:srgbClr val="000000"/>
              </a:buClr>
              <a:buSzPts val="2200"/>
            </a:pPr>
            <a:r>
              <a:rPr lang="en-US" sz="2200">
                <a:solidFill>
                  <a:srgbClr val="3F3F3F"/>
                </a:solidFill>
                <a:latin typeface="Open Sans"/>
                <a:ea typeface="Open Sans"/>
                <a:cs typeface="Open Sans"/>
                <a:sym typeface="Open Sans"/>
              </a:rPr>
              <a:t>It places a strong emphasis on readable code and permits the use of English keywords in place of punctuation.</a:t>
            </a:r>
          </a:p>
        </p:txBody>
      </p:sp>
      <p:sp>
        <p:nvSpPr>
          <p:cNvPr id="23" name="Google Shape;412;p54">
            <a:extLst>
              <a:ext uri="{FF2B5EF4-FFF2-40B4-BE49-F238E27FC236}">
                <a16:creationId xmlns:a16="http://schemas.microsoft.com/office/drawing/2014/main" id="{F30D0CD5-C27A-44CF-9F97-AB98BC89B68D}"/>
              </a:ext>
            </a:extLst>
          </p:cNvPr>
          <p:cNvSpPr txBox="1"/>
          <p:nvPr/>
        </p:nvSpPr>
        <p:spPr>
          <a:xfrm>
            <a:off x="10680981" y="5708858"/>
            <a:ext cx="3969660" cy="1759647"/>
          </a:xfrm>
          <a:prstGeom prst="rect">
            <a:avLst/>
          </a:prstGeom>
          <a:noFill/>
          <a:ln>
            <a:noFill/>
          </a:ln>
        </p:spPr>
        <p:txBody>
          <a:bodyPr spcFirstLastPara="1" wrap="square" lIns="0" tIns="12050" rIns="0" bIns="0" anchor="t" anchorCtr="0">
            <a:spAutoFit/>
          </a:bodyPr>
          <a:lstStyle/>
          <a:p>
            <a:pPr marL="635" algn="ctr">
              <a:lnSpc>
                <a:spcPct val="115000"/>
              </a:lnSpc>
              <a:buClr>
                <a:srgbClr val="000000"/>
              </a:buClr>
              <a:buSzPts val="2200"/>
            </a:pPr>
            <a:r>
              <a:rPr lang="en-US" sz="2200" b="1">
                <a:solidFill>
                  <a:srgbClr val="3F3F3F"/>
                </a:solidFill>
                <a:latin typeface="Open Sans"/>
                <a:ea typeface="Open Sans"/>
                <a:cs typeface="Open Sans"/>
                <a:sym typeface="Open Sans"/>
              </a:rPr>
              <a:t>Robust standard library</a:t>
            </a:r>
            <a:endParaRPr lang="en-IN" sz="2200" b="1">
              <a:solidFill>
                <a:srgbClr val="3F3F3F"/>
              </a:solidFill>
              <a:latin typeface="Open Sans"/>
              <a:ea typeface="Open Sans"/>
              <a:cs typeface="Open Sans"/>
              <a:sym typeface="Open Sans"/>
            </a:endParaRPr>
          </a:p>
          <a:p>
            <a:pPr algn="ctr">
              <a:lnSpc>
                <a:spcPct val="115000"/>
              </a:lnSpc>
              <a:spcBef>
                <a:spcPts val="1000"/>
              </a:spcBef>
              <a:buClr>
                <a:srgbClr val="000000"/>
              </a:buClr>
              <a:buSzPts val="2200"/>
            </a:pPr>
            <a:r>
              <a:rPr lang="en-US" sz="2200">
                <a:solidFill>
                  <a:srgbClr val="3F3F3F"/>
                </a:solidFill>
                <a:latin typeface="Open Sans"/>
                <a:ea typeface="Open Sans"/>
                <a:cs typeface="Open Sans"/>
                <a:sym typeface="Open Sans"/>
              </a:rPr>
              <a:t>It allows selecting a module from a large selection based on the requirement.</a:t>
            </a:r>
            <a:endParaRPr lang="en-IN" sz="2200">
              <a:solidFill>
                <a:srgbClr val="3F3F3F"/>
              </a:solidFill>
              <a:latin typeface="Open Sans"/>
              <a:ea typeface="Open Sans"/>
              <a:cs typeface="Open Sans"/>
              <a:sym typeface="Open Sans"/>
            </a:endParaRPr>
          </a:p>
        </p:txBody>
      </p:sp>
      <p:sp>
        <p:nvSpPr>
          <p:cNvPr id="24" name="Google Shape;413;p54">
            <a:extLst>
              <a:ext uri="{FF2B5EF4-FFF2-40B4-BE49-F238E27FC236}">
                <a16:creationId xmlns:a16="http://schemas.microsoft.com/office/drawing/2014/main" id="{9EF0A1EE-A1CA-78D7-7288-5C018A9BFD18}"/>
              </a:ext>
            </a:extLst>
          </p:cNvPr>
          <p:cNvSpPr txBox="1"/>
          <p:nvPr/>
        </p:nvSpPr>
        <p:spPr>
          <a:xfrm>
            <a:off x="4263572" y="301357"/>
            <a:ext cx="7527926" cy="525882"/>
          </a:xfrm>
          <a:prstGeom prst="rect">
            <a:avLst/>
          </a:prstGeom>
          <a:noFill/>
          <a:ln>
            <a:noFill/>
          </a:ln>
        </p:spPr>
        <p:txBody>
          <a:bodyPr spcFirstLastPara="1" wrap="square" lIns="0" tIns="12050" rIns="0" bIns="0" anchor="t" anchorCtr="0">
            <a:spAutoFit/>
          </a:bodyPr>
          <a:lstStyle/>
          <a:p>
            <a:pPr marL="12700" algn="ctr">
              <a:lnSpc>
                <a:spcPct val="115000"/>
              </a:lnSpc>
              <a:buClr>
                <a:srgbClr val="000000"/>
              </a:buClr>
              <a:buSzPts val="2800"/>
            </a:pPr>
            <a:r>
              <a:rPr lang="en-US" sz="2800" b="1">
                <a:solidFill>
                  <a:srgbClr val="3F3F3F"/>
                </a:solidFill>
                <a:latin typeface="Open Sans"/>
                <a:ea typeface="Open Sans"/>
                <a:cs typeface="Open Sans"/>
                <a:sym typeface="Open Sans"/>
              </a:rPr>
              <a:t>Benefits of Python</a:t>
            </a:r>
            <a:endParaRPr lang="en-IN" sz="2800" b="1">
              <a:solidFill>
                <a:srgbClr val="3F3F3F"/>
              </a:solidFill>
              <a:latin typeface="Open Sans"/>
              <a:ea typeface="Open Sans"/>
              <a:cs typeface="Open Sans"/>
              <a:sym typeface="Open Sans"/>
            </a:endParaRPr>
          </a:p>
        </p:txBody>
      </p:sp>
      <p:sp>
        <p:nvSpPr>
          <p:cNvPr id="25" name="Google Shape;414;p54">
            <a:extLst>
              <a:ext uri="{FF2B5EF4-FFF2-40B4-BE49-F238E27FC236}">
                <a16:creationId xmlns:a16="http://schemas.microsoft.com/office/drawing/2014/main" id="{76344591-19FE-E7BA-6920-FE3987AE5929}"/>
              </a:ext>
            </a:extLst>
          </p:cNvPr>
          <p:cNvSpPr/>
          <p:nvPr/>
        </p:nvSpPr>
        <p:spPr>
          <a:xfrm>
            <a:off x="5918200" y="808634"/>
            <a:ext cx="442126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770398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2CA534-C591-9E97-F24A-314963F921B2}"/>
              </a:ext>
            </a:extLst>
          </p:cNvPr>
          <p:cNvSpPr>
            <a:spLocks noGrp="1"/>
          </p:cNvSpPr>
          <p:nvPr>
            <p:ph type="body" idx="10"/>
          </p:nvPr>
        </p:nvSpPr>
        <p:spPr/>
        <p:txBody>
          <a:bodyPr/>
          <a:lstStyle/>
          <a:p>
            <a:r>
              <a:rPr lang="en-US"/>
              <a:t>Python has become the dominant language for artificial intelligence (AI) and machine learning (ML)</a:t>
            </a:r>
          </a:p>
          <a:p>
            <a:r>
              <a:rPr lang="en-US"/>
              <a:t>due to its:</a:t>
            </a:r>
            <a:endParaRPr lang="en-IN"/>
          </a:p>
        </p:txBody>
      </p:sp>
      <p:sp>
        <p:nvSpPr>
          <p:cNvPr id="4" name="Title 3">
            <a:extLst>
              <a:ext uri="{FF2B5EF4-FFF2-40B4-BE49-F238E27FC236}">
                <a16:creationId xmlns:a16="http://schemas.microsoft.com/office/drawing/2014/main" id="{071B87EA-65EA-9AF2-7E52-9F600914F5BF}"/>
              </a:ext>
            </a:extLst>
          </p:cNvPr>
          <p:cNvSpPr>
            <a:spLocks noGrp="1"/>
          </p:cNvSpPr>
          <p:nvPr>
            <p:ph type="title"/>
          </p:nvPr>
        </p:nvSpPr>
        <p:spPr/>
        <p:txBody>
          <a:bodyPr/>
          <a:lstStyle/>
          <a:p>
            <a:r>
              <a:rPr lang="en-IN"/>
              <a:t>Why Python for AI?</a:t>
            </a:r>
          </a:p>
        </p:txBody>
      </p:sp>
      <p:sp>
        <p:nvSpPr>
          <p:cNvPr id="6" name="Brandline_LVC">
            <a:extLst>
              <a:ext uri="{FF2B5EF4-FFF2-40B4-BE49-F238E27FC236}">
                <a16:creationId xmlns:a16="http://schemas.microsoft.com/office/drawing/2014/main" id="{5EE8E5F7-1570-F1F6-EFF7-E68DE667CBE6}"/>
              </a:ext>
            </a:extLst>
          </p:cNvPr>
          <p:cNvSpPr/>
          <p:nvPr/>
        </p:nvSpPr>
        <p:spPr>
          <a:xfrm>
            <a:off x="6019800" y="816324"/>
            <a:ext cx="4220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sp>
        <p:nvSpPr>
          <p:cNvPr id="14" name="Google Shape;681;p75">
            <a:extLst>
              <a:ext uri="{FF2B5EF4-FFF2-40B4-BE49-F238E27FC236}">
                <a16:creationId xmlns:a16="http://schemas.microsoft.com/office/drawing/2014/main" id="{55AF2CB8-3064-B95F-D1BE-135EF4CB8872}"/>
              </a:ext>
            </a:extLst>
          </p:cNvPr>
          <p:cNvSpPr/>
          <p:nvPr/>
        </p:nvSpPr>
        <p:spPr>
          <a:xfrm>
            <a:off x="4369795" y="3012322"/>
            <a:ext cx="7461421" cy="3320641"/>
          </a:xfrm>
          <a:prstGeom prst="roundRect">
            <a:avLst>
              <a:gd name="adj" fmla="val 7051"/>
            </a:avLst>
          </a:prstGeom>
          <a:solidFill>
            <a:schemeClr val="lt1"/>
          </a:solidFill>
          <a:ln w="25400" cap="flat" cmpd="sng">
            <a:solidFill>
              <a:srgbClr val="AEABAB"/>
            </a:solidFill>
            <a:prstDash val="solid"/>
            <a:round/>
            <a:headEnd type="none" w="sm" len="sm"/>
            <a:tailEnd type="none" w="sm" len="sm"/>
          </a:ln>
        </p:spPr>
        <p:txBody>
          <a:bodyPr spcFirstLastPara="1" wrap="square" lIns="91425" tIns="45700" rIns="91425" bIns="45700" anchor="ctr" anchorCtr="0">
            <a:noAutofit/>
          </a:bodyPr>
          <a:lstStyle/>
          <a:p>
            <a:pPr marL="342900" indent="-342900">
              <a:lnSpc>
                <a:spcPct val="114000"/>
              </a:lnSpc>
              <a:buClr>
                <a:schemeClr val="tx1">
                  <a:lumMod val="75000"/>
                  <a:lumOff val="25000"/>
                </a:schemeClr>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Powerful AI libraries and frameworks</a:t>
            </a:r>
          </a:p>
          <a:p>
            <a:pPr marL="342900" indent="-342900">
              <a:lnSpc>
                <a:spcPct val="114000"/>
              </a:lnSpc>
              <a:buClr>
                <a:schemeClr val="tx1">
                  <a:lumMod val="75000"/>
                  <a:lumOff val="25000"/>
                </a:schemeClr>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Seamless data handling and visualization</a:t>
            </a:r>
          </a:p>
          <a:p>
            <a:pPr marL="342900" indent="-342900">
              <a:lnSpc>
                <a:spcPct val="114000"/>
              </a:lnSpc>
              <a:buClr>
                <a:schemeClr val="tx1">
                  <a:lumMod val="75000"/>
                  <a:lumOff val="25000"/>
                </a:schemeClr>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High-level syntax and rapid prototyping</a:t>
            </a:r>
          </a:p>
          <a:p>
            <a:pPr marL="342900" indent="-342900">
              <a:lnSpc>
                <a:spcPct val="114000"/>
              </a:lnSpc>
              <a:buClr>
                <a:schemeClr val="tx1">
                  <a:lumMod val="75000"/>
                  <a:lumOff val="25000"/>
                </a:schemeClr>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Strong industry adoption and community support</a:t>
            </a:r>
          </a:p>
          <a:p>
            <a:pPr marL="342900" indent="-342900">
              <a:lnSpc>
                <a:spcPct val="114000"/>
              </a:lnSpc>
              <a:buClr>
                <a:schemeClr val="tx1">
                  <a:lumMod val="75000"/>
                  <a:lumOff val="25000"/>
                </a:schemeClr>
              </a:buClr>
              <a:buSzPts val="2200"/>
              <a:buFont typeface="Arial" panose="020B0604020202020204" pitchFamily="34" charset="0"/>
              <a:buChar char="•"/>
            </a:pPr>
            <a:r>
              <a:rPr lang="en-US" sz="2200">
                <a:solidFill>
                  <a:schemeClr val="tx1">
                    <a:lumMod val="75000"/>
                    <a:lumOff val="25000"/>
                  </a:schemeClr>
                </a:solidFill>
                <a:latin typeface="Open Sans"/>
                <a:ea typeface="Open Sans"/>
                <a:cs typeface="Open Sans"/>
                <a:sym typeface="Open Sans"/>
              </a:rPr>
              <a:t>Integration with other technologies</a:t>
            </a:r>
            <a:endParaRPr lang="en-IN" sz="2200">
              <a:solidFill>
                <a:schemeClr val="tx1">
                  <a:lumMod val="75000"/>
                  <a:lumOff val="25000"/>
                </a:schemeClr>
              </a:solidFill>
              <a:latin typeface="Open Sans"/>
              <a:ea typeface="Open Sans"/>
              <a:cs typeface="Open Sans"/>
              <a:sym typeface="Open Sans"/>
            </a:endParaRPr>
          </a:p>
        </p:txBody>
      </p:sp>
      <p:grpSp>
        <p:nvGrpSpPr>
          <p:cNvPr id="2" name="Note_Section">
            <a:extLst>
              <a:ext uri="{FF2B5EF4-FFF2-40B4-BE49-F238E27FC236}">
                <a16:creationId xmlns:a16="http://schemas.microsoft.com/office/drawing/2014/main" id="{5F6AEFFC-B959-A3D6-1A95-D6F0CE07EA8C}"/>
              </a:ext>
            </a:extLst>
          </p:cNvPr>
          <p:cNvGrpSpPr/>
          <p:nvPr/>
        </p:nvGrpSpPr>
        <p:grpSpPr>
          <a:xfrm>
            <a:off x="2591247" y="7119045"/>
            <a:ext cx="11073507" cy="1375953"/>
            <a:chOff x="2626300" y="6361970"/>
            <a:chExt cx="11073507" cy="1375953"/>
          </a:xfrm>
        </p:grpSpPr>
        <p:sp>
          <p:nvSpPr>
            <p:cNvPr id="5" name="Note_Text">
              <a:extLst>
                <a:ext uri="{FF2B5EF4-FFF2-40B4-BE49-F238E27FC236}">
                  <a16:creationId xmlns:a16="http://schemas.microsoft.com/office/drawing/2014/main" id="{60FE3A55-1DDB-7376-03CC-355BCB2D644E}"/>
                </a:ext>
              </a:extLst>
            </p:cNvPr>
            <p:cNvSpPr/>
            <p:nvPr/>
          </p:nvSpPr>
          <p:spPr>
            <a:xfrm>
              <a:off x="2696407" y="6691542"/>
              <a:ext cx="11003400" cy="10463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1">
                <a:lnSpc>
                  <a:spcPct val="115000"/>
                </a:lnSpc>
                <a:buClr>
                  <a:srgbClr val="000000"/>
                </a:buClr>
              </a:pPr>
              <a:r>
                <a:rPr lang="en-US" sz="2200" kern="0">
                  <a:solidFill>
                    <a:schemeClr val="tx1">
                      <a:lumMod val="75000"/>
                      <a:lumOff val="25000"/>
                    </a:schemeClr>
                  </a:solidFill>
                  <a:latin typeface="Open Sans" pitchFamily="2" charset="0"/>
                  <a:ea typeface="Open Sans" pitchFamily="2" charset="0"/>
                  <a:cs typeface="Open Sans" pitchFamily="2" charset="0"/>
                  <a:sym typeface="Arial" panose="020B0604020202090204"/>
                </a:rPr>
                <a:t>Companies like Netflix and Spotify use Python-based AI models to recommend personalized content, enhancing user experience through predictive analytics.</a:t>
              </a:r>
            </a:p>
          </p:txBody>
        </p:sp>
        <p:sp>
          <p:nvSpPr>
            <p:cNvPr id="7" name="Rectangle_Shape">
              <a:extLst>
                <a:ext uri="{FF2B5EF4-FFF2-40B4-BE49-F238E27FC236}">
                  <a16:creationId xmlns:a16="http://schemas.microsoft.com/office/drawing/2014/main" id="{0B6EFE84-FFB1-748D-072E-566C1A3C38A4}"/>
                </a:ext>
              </a:extLst>
            </p:cNvPr>
            <p:cNvSpPr/>
            <p:nvPr/>
          </p:nvSpPr>
          <p:spPr>
            <a:xfrm>
              <a:off x="2626300" y="6588933"/>
              <a:ext cx="11003400" cy="1148990"/>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8" name="Note_Shape">
              <a:extLst>
                <a:ext uri="{FF2B5EF4-FFF2-40B4-BE49-F238E27FC236}">
                  <a16:creationId xmlns:a16="http://schemas.microsoft.com/office/drawing/2014/main" id="{62CCAB3E-4795-24BB-C051-4821DEBF0F09}"/>
                </a:ext>
              </a:extLst>
            </p:cNvPr>
            <p:cNvSpPr/>
            <p:nvPr/>
          </p:nvSpPr>
          <p:spPr>
            <a:xfrm>
              <a:off x="3013050" y="6361970"/>
              <a:ext cx="170597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9" name="Note">
              <a:extLst>
                <a:ext uri="{FF2B5EF4-FFF2-40B4-BE49-F238E27FC236}">
                  <a16:creationId xmlns:a16="http://schemas.microsoft.com/office/drawing/2014/main" id="{DBDED10E-364C-B983-70B1-A6F9A05EC18B}"/>
                </a:ext>
              </a:extLst>
            </p:cNvPr>
            <p:cNvSpPr txBox="1"/>
            <p:nvPr/>
          </p:nvSpPr>
          <p:spPr>
            <a:xfrm>
              <a:off x="3190651" y="6373070"/>
              <a:ext cx="1350767" cy="29575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2000" b="1" i="1">
                  <a:solidFill>
                    <a:srgbClr val="FFFFFF"/>
                  </a:solidFill>
                  <a:latin typeface="Open Sans"/>
                  <a:ea typeface="Open Sans"/>
                  <a:cs typeface="Open Sans"/>
                  <a:sym typeface="Open Sans"/>
                </a:rPr>
                <a:t>Example:</a:t>
              </a:r>
              <a:endParaRPr sz="2000" b="1" i="1">
                <a:solidFill>
                  <a:srgbClr val="FFFFFF"/>
                </a:solidFill>
                <a:latin typeface="Open Sans"/>
                <a:ea typeface="Open Sans"/>
                <a:cs typeface="Open Sans"/>
                <a:sym typeface="Open Sans"/>
              </a:endParaRPr>
            </a:p>
          </p:txBody>
        </p:sp>
      </p:grpSp>
    </p:spTree>
    <p:extLst>
      <p:ext uri="{BB962C8B-B14F-4D97-AF65-F5344CB8AC3E}">
        <p14:creationId xmlns:p14="http://schemas.microsoft.com/office/powerpoint/2010/main" val="2799000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81B4E9-2FB5-3532-4E42-C533484C13CB}"/>
              </a:ext>
            </a:extLst>
          </p:cNvPr>
          <p:cNvSpPr>
            <a:spLocks noGrp="1"/>
          </p:cNvSpPr>
          <p:nvPr>
            <p:ph type="body" idx="10"/>
          </p:nvPr>
        </p:nvSpPr>
        <p:spPr/>
        <p:txBody>
          <a:bodyPr/>
          <a:lstStyle/>
          <a:p>
            <a:r>
              <a:rPr lang="en-US"/>
              <a:t>The rise of AI in software development has transformed how developers write, debug, and optimize code. The following are key areas where AI is reshaping the coding landscape:</a:t>
            </a:r>
            <a:endParaRPr lang="en-IN"/>
          </a:p>
        </p:txBody>
      </p:sp>
      <p:sp>
        <p:nvSpPr>
          <p:cNvPr id="4" name="Title 3">
            <a:extLst>
              <a:ext uri="{FF2B5EF4-FFF2-40B4-BE49-F238E27FC236}">
                <a16:creationId xmlns:a16="http://schemas.microsoft.com/office/drawing/2014/main" id="{7D12773F-AF54-6663-EF4D-F0DB1E87B5BA}"/>
              </a:ext>
            </a:extLst>
          </p:cNvPr>
          <p:cNvSpPr>
            <a:spLocks noGrp="1"/>
          </p:cNvSpPr>
          <p:nvPr>
            <p:ph type="title"/>
          </p:nvPr>
        </p:nvSpPr>
        <p:spPr/>
        <p:txBody>
          <a:bodyPr/>
          <a:lstStyle/>
          <a:p>
            <a:r>
              <a:rPr lang="en-US"/>
              <a:t>How AI Is Changing Coding</a:t>
            </a:r>
            <a:endParaRPr lang="en-IN"/>
          </a:p>
        </p:txBody>
      </p:sp>
      <p:sp>
        <p:nvSpPr>
          <p:cNvPr id="6" name="Brandline_LVC">
            <a:extLst>
              <a:ext uri="{FF2B5EF4-FFF2-40B4-BE49-F238E27FC236}">
                <a16:creationId xmlns:a16="http://schemas.microsoft.com/office/drawing/2014/main" id="{6C467260-60A9-8DB4-615C-289D08BCFD55}"/>
              </a:ext>
            </a:extLst>
          </p:cNvPr>
          <p:cNvSpPr/>
          <p:nvPr/>
        </p:nvSpPr>
        <p:spPr>
          <a:xfrm>
            <a:off x="5207000" y="816324"/>
            <a:ext cx="584311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sp>
        <p:nvSpPr>
          <p:cNvPr id="52" name="Text_3">
            <a:extLst>
              <a:ext uri="{FF2B5EF4-FFF2-40B4-BE49-F238E27FC236}">
                <a16:creationId xmlns:a16="http://schemas.microsoft.com/office/drawing/2014/main" id="{C058FF21-563A-8991-183A-9D6F499888EC}"/>
              </a:ext>
            </a:extLst>
          </p:cNvPr>
          <p:cNvSpPr txBox="1"/>
          <p:nvPr/>
        </p:nvSpPr>
        <p:spPr>
          <a:xfrm>
            <a:off x="6714157" y="7816386"/>
            <a:ext cx="3600000" cy="794261"/>
          </a:xfrm>
          <a:prstGeom prst="rect">
            <a:avLst/>
          </a:prstGeom>
          <a:noFill/>
          <a:ln>
            <a:noFill/>
          </a:ln>
        </p:spPr>
        <p:txBody>
          <a:bodyPr spcFirstLastPara="1" wrap="square" lIns="91425" tIns="45700" rIns="91425" bIns="45700" anchor="t" anchorCtr="1">
            <a:spAutoFit/>
          </a:bodyPr>
          <a:lstStyle/>
          <a:p>
            <a:pPr lvl="0" algn="ctr">
              <a:buClr>
                <a:srgbClr val="000000"/>
              </a:buClr>
              <a:buSzPts val="2200"/>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Predictive coding and smart suggestions</a:t>
            </a:r>
          </a:p>
        </p:txBody>
      </p:sp>
      <p:sp>
        <p:nvSpPr>
          <p:cNvPr id="53" name="Text_4">
            <a:extLst>
              <a:ext uri="{FF2B5EF4-FFF2-40B4-BE49-F238E27FC236}">
                <a16:creationId xmlns:a16="http://schemas.microsoft.com/office/drawing/2014/main" id="{C504240E-F4B0-4B75-57E2-772F6A1A5B38}"/>
              </a:ext>
            </a:extLst>
          </p:cNvPr>
          <p:cNvSpPr txBox="1"/>
          <p:nvPr/>
        </p:nvSpPr>
        <p:spPr>
          <a:xfrm>
            <a:off x="3273724" y="5926287"/>
            <a:ext cx="3600000" cy="794261"/>
          </a:xfrm>
          <a:prstGeom prst="rect">
            <a:avLst/>
          </a:prstGeom>
          <a:noFill/>
          <a:ln>
            <a:noFill/>
          </a:ln>
        </p:spPr>
        <p:txBody>
          <a:bodyPr spcFirstLastPara="1" wrap="square" lIns="91425" tIns="45700" rIns="91425" bIns="45700" anchor="ctr" anchorCtr="1">
            <a:spAutoFit/>
          </a:bodyPr>
          <a:lstStyle/>
          <a:p>
            <a:pPr lvl="0" algn="ctr">
              <a:buClr>
                <a:srgbClr val="000000"/>
              </a:buClr>
              <a:buSzPts val="2200"/>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Low-code and</a:t>
            </a:r>
          </a:p>
          <a:p>
            <a:pPr lvl="0" algn="ctr">
              <a:buClr>
                <a:srgbClr val="000000"/>
              </a:buClr>
              <a:buSzPts val="2200"/>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no-code platforms</a:t>
            </a:r>
          </a:p>
        </p:txBody>
      </p:sp>
      <p:sp>
        <p:nvSpPr>
          <p:cNvPr id="54" name="Google Shape;5634;ge3efd1aa76_0_4906">
            <a:extLst>
              <a:ext uri="{FF2B5EF4-FFF2-40B4-BE49-F238E27FC236}">
                <a16:creationId xmlns:a16="http://schemas.microsoft.com/office/drawing/2014/main" id="{CB1369E0-BC12-6D6F-E427-C3E93E2FE269}"/>
              </a:ext>
            </a:extLst>
          </p:cNvPr>
          <p:cNvSpPr/>
          <p:nvPr/>
        </p:nvSpPr>
        <p:spPr>
          <a:xfrm>
            <a:off x="7220408" y="5416284"/>
            <a:ext cx="1158529" cy="549519"/>
          </a:xfrm>
          <a:custGeom>
            <a:avLst/>
            <a:gdLst/>
            <a:ahLst/>
            <a:cxnLst/>
            <a:rect l="l" t="t" r="r" b="b"/>
            <a:pathLst>
              <a:path w="21298" h="21600" extrusionOk="0">
                <a:moveTo>
                  <a:pt x="59" y="6917"/>
                </a:moveTo>
                <a:cubicBezTo>
                  <a:pt x="1611" y="13906"/>
                  <a:pt x="16943" y="21600"/>
                  <a:pt x="21298" y="21600"/>
                </a:cubicBezTo>
                <a:lnTo>
                  <a:pt x="21298" y="12114"/>
                </a:lnTo>
                <a:cubicBezTo>
                  <a:pt x="18842" y="12114"/>
                  <a:pt x="11199" y="13221"/>
                  <a:pt x="2180" y="0"/>
                </a:cubicBezTo>
                <a:cubicBezTo>
                  <a:pt x="1062" y="1290"/>
                  <a:pt x="-302" y="5290"/>
                  <a:pt x="59" y="6917"/>
                </a:cubicBezTo>
                <a:close/>
              </a:path>
            </a:pathLst>
          </a:custGeom>
          <a:solidFill>
            <a:srgbClr val="DADCDC"/>
          </a:solidFill>
          <a:ln>
            <a:noFill/>
          </a:ln>
        </p:spPr>
        <p:txBody>
          <a:bodyPr spcFirstLastPara="1" wrap="square" lIns="25400" tIns="25400" rIns="25400" bIns="25400" anchor="ctr" anchorCtr="0">
            <a:noAutofit/>
          </a:bodyPr>
          <a:lstStyle/>
          <a:p>
            <a:endParaRPr sz="2000">
              <a:solidFill>
                <a:srgbClr val="000000"/>
              </a:solidFill>
              <a:latin typeface="Arial"/>
              <a:ea typeface="Arial"/>
              <a:cs typeface="Arial"/>
              <a:sym typeface="Arial"/>
            </a:endParaRPr>
          </a:p>
        </p:txBody>
      </p:sp>
      <p:sp>
        <p:nvSpPr>
          <p:cNvPr id="55" name="Google Shape;5635;ge3efd1aa76_0_4906">
            <a:extLst>
              <a:ext uri="{FF2B5EF4-FFF2-40B4-BE49-F238E27FC236}">
                <a16:creationId xmlns:a16="http://schemas.microsoft.com/office/drawing/2014/main" id="{8891684F-73D9-2A59-3888-0D0B0D3FF8B1}"/>
              </a:ext>
            </a:extLst>
          </p:cNvPr>
          <p:cNvSpPr/>
          <p:nvPr/>
        </p:nvSpPr>
        <p:spPr>
          <a:xfrm>
            <a:off x="7220404" y="4744948"/>
            <a:ext cx="2242779" cy="961903"/>
          </a:xfrm>
          <a:custGeom>
            <a:avLst/>
            <a:gdLst/>
            <a:ahLst/>
            <a:cxnLst/>
            <a:rect l="l" t="t" r="r" b="b"/>
            <a:pathLst>
              <a:path w="21600" h="21600" extrusionOk="0">
                <a:moveTo>
                  <a:pt x="16847" y="0"/>
                </a:moveTo>
                <a:lnTo>
                  <a:pt x="17122" y="7099"/>
                </a:lnTo>
                <a:lnTo>
                  <a:pt x="4158" y="7099"/>
                </a:lnTo>
                <a:cubicBezTo>
                  <a:pt x="1862" y="7099"/>
                  <a:pt x="0" y="9711"/>
                  <a:pt x="0" y="12933"/>
                </a:cubicBezTo>
                <a:lnTo>
                  <a:pt x="0" y="19723"/>
                </a:lnTo>
                <a:lnTo>
                  <a:pt x="24" y="19723"/>
                </a:lnTo>
                <a:cubicBezTo>
                  <a:pt x="110" y="18557"/>
                  <a:pt x="441" y="17493"/>
                  <a:pt x="944" y="16635"/>
                </a:cubicBezTo>
                <a:cubicBezTo>
                  <a:pt x="1706" y="15332"/>
                  <a:pt x="2863" y="14501"/>
                  <a:pt x="4158" y="14501"/>
                </a:cubicBezTo>
                <a:lnTo>
                  <a:pt x="17122" y="14501"/>
                </a:lnTo>
                <a:lnTo>
                  <a:pt x="16959" y="21600"/>
                </a:lnTo>
                <a:lnTo>
                  <a:pt x="21600" y="10800"/>
                </a:lnTo>
                <a:cubicBezTo>
                  <a:pt x="21600" y="10800"/>
                  <a:pt x="16847" y="0"/>
                  <a:pt x="16847" y="0"/>
                </a:cubicBezTo>
                <a:close/>
              </a:path>
            </a:pathLst>
          </a:custGeom>
          <a:solidFill>
            <a:srgbClr val="EF6461"/>
          </a:solidFill>
          <a:ln>
            <a:noFill/>
          </a:ln>
        </p:spPr>
        <p:txBody>
          <a:bodyPr spcFirstLastPara="1" wrap="square" lIns="25400" tIns="25400" rIns="25400" bIns="25400" anchor="ctr" anchorCtr="0">
            <a:noAutofit/>
          </a:bodyPr>
          <a:lstStyle/>
          <a:p>
            <a:endParaRPr sz="2000">
              <a:solidFill>
                <a:srgbClr val="000000"/>
              </a:solidFill>
              <a:latin typeface="Arial"/>
              <a:ea typeface="Arial"/>
              <a:cs typeface="Arial"/>
              <a:sym typeface="Arial"/>
            </a:endParaRPr>
          </a:p>
        </p:txBody>
      </p:sp>
      <p:sp>
        <p:nvSpPr>
          <p:cNvPr id="56" name="Google Shape;5636;ge3efd1aa76_0_4906">
            <a:extLst>
              <a:ext uri="{FF2B5EF4-FFF2-40B4-BE49-F238E27FC236}">
                <a16:creationId xmlns:a16="http://schemas.microsoft.com/office/drawing/2014/main" id="{A7001470-49D0-9F55-D727-A391FB946140}"/>
              </a:ext>
            </a:extLst>
          </p:cNvPr>
          <p:cNvSpPr/>
          <p:nvPr/>
        </p:nvSpPr>
        <p:spPr>
          <a:xfrm>
            <a:off x="8034575" y="5559119"/>
            <a:ext cx="310836" cy="428963"/>
          </a:xfrm>
          <a:custGeom>
            <a:avLst/>
            <a:gdLst/>
            <a:ahLst/>
            <a:cxnLst/>
            <a:rect l="l" t="t" r="r" b="b"/>
            <a:pathLst>
              <a:path w="21600" h="21600" extrusionOk="0">
                <a:moveTo>
                  <a:pt x="8385" y="21600"/>
                </a:moveTo>
                <a:cubicBezTo>
                  <a:pt x="15681" y="21600"/>
                  <a:pt x="21600" y="11930"/>
                  <a:pt x="21600" y="0"/>
                </a:cubicBezTo>
                <a:lnTo>
                  <a:pt x="4833" y="0"/>
                </a:lnTo>
                <a:cubicBezTo>
                  <a:pt x="4833" y="6728"/>
                  <a:pt x="2948" y="12736"/>
                  <a:pt x="0" y="16698"/>
                </a:cubicBezTo>
                <a:cubicBezTo>
                  <a:pt x="2281" y="19762"/>
                  <a:pt x="5201" y="21600"/>
                  <a:pt x="8385" y="21600"/>
                </a:cubicBezTo>
                <a:close/>
              </a:path>
            </a:pathLst>
          </a:custGeom>
          <a:solidFill>
            <a:srgbClr val="ECECEC"/>
          </a:solidFill>
          <a:ln>
            <a:noFill/>
          </a:ln>
        </p:spPr>
        <p:txBody>
          <a:bodyPr spcFirstLastPara="1" wrap="square" lIns="25400" tIns="25400" rIns="25400" bIns="25400" anchor="ctr" anchorCtr="0">
            <a:noAutofit/>
          </a:bodyPr>
          <a:lstStyle/>
          <a:p>
            <a:endParaRPr sz="2000">
              <a:solidFill>
                <a:srgbClr val="000000"/>
              </a:solidFill>
              <a:latin typeface="Arial"/>
              <a:ea typeface="Arial"/>
              <a:cs typeface="Arial"/>
              <a:sym typeface="Arial"/>
            </a:endParaRPr>
          </a:p>
        </p:txBody>
      </p:sp>
      <p:sp>
        <p:nvSpPr>
          <p:cNvPr id="57" name="Google Shape;5637;ge3efd1aa76_0_4906">
            <a:extLst>
              <a:ext uri="{FF2B5EF4-FFF2-40B4-BE49-F238E27FC236}">
                <a16:creationId xmlns:a16="http://schemas.microsoft.com/office/drawing/2014/main" id="{D5FD3C43-83F8-6C2D-698C-7D8C00A4353A}"/>
              </a:ext>
            </a:extLst>
          </p:cNvPr>
          <p:cNvSpPr/>
          <p:nvPr/>
        </p:nvSpPr>
        <p:spPr>
          <a:xfrm>
            <a:off x="7306107" y="3745090"/>
            <a:ext cx="961903" cy="2242779"/>
          </a:xfrm>
          <a:custGeom>
            <a:avLst/>
            <a:gdLst/>
            <a:ahLst/>
            <a:cxnLst/>
            <a:rect l="l" t="t" r="r" b="b"/>
            <a:pathLst>
              <a:path w="21600" h="21600" extrusionOk="0">
                <a:moveTo>
                  <a:pt x="0" y="4753"/>
                </a:moveTo>
                <a:lnTo>
                  <a:pt x="7098" y="4479"/>
                </a:lnTo>
                <a:lnTo>
                  <a:pt x="7098" y="17442"/>
                </a:lnTo>
                <a:cubicBezTo>
                  <a:pt x="7098" y="19738"/>
                  <a:pt x="9711" y="21600"/>
                  <a:pt x="12933" y="21600"/>
                </a:cubicBezTo>
                <a:lnTo>
                  <a:pt x="19723" y="21600"/>
                </a:lnTo>
                <a:lnTo>
                  <a:pt x="19723" y="21576"/>
                </a:lnTo>
                <a:cubicBezTo>
                  <a:pt x="18557" y="21490"/>
                  <a:pt x="17493" y="21159"/>
                  <a:pt x="16635" y="20656"/>
                </a:cubicBezTo>
                <a:cubicBezTo>
                  <a:pt x="15332" y="19893"/>
                  <a:pt x="14501" y="18737"/>
                  <a:pt x="14501" y="17442"/>
                </a:cubicBezTo>
                <a:lnTo>
                  <a:pt x="14501" y="4479"/>
                </a:lnTo>
                <a:lnTo>
                  <a:pt x="21600" y="4641"/>
                </a:lnTo>
                <a:lnTo>
                  <a:pt x="10800" y="0"/>
                </a:lnTo>
                <a:cubicBezTo>
                  <a:pt x="10800" y="0"/>
                  <a:pt x="0" y="4753"/>
                  <a:pt x="0" y="4753"/>
                </a:cubicBezTo>
                <a:close/>
              </a:path>
            </a:pathLst>
          </a:custGeom>
          <a:solidFill>
            <a:srgbClr val="E4B363"/>
          </a:solidFill>
          <a:ln>
            <a:noFill/>
          </a:ln>
        </p:spPr>
        <p:txBody>
          <a:bodyPr spcFirstLastPara="1" wrap="square" lIns="25400" tIns="25400" rIns="25400" bIns="25400" anchor="ctr" anchorCtr="0">
            <a:noAutofit/>
          </a:bodyPr>
          <a:lstStyle/>
          <a:p>
            <a:endParaRPr sz="2000">
              <a:solidFill>
                <a:srgbClr val="000000"/>
              </a:solidFill>
              <a:latin typeface="Arial"/>
              <a:ea typeface="Arial"/>
              <a:cs typeface="Arial"/>
              <a:sym typeface="Arial"/>
            </a:endParaRPr>
          </a:p>
        </p:txBody>
      </p:sp>
      <p:sp>
        <p:nvSpPr>
          <p:cNvPr id="58" name="Google Shape;5638;ge3efd1aa76_0_4906">
            <a:extLst>
              <a:ext uri="{FF2B5EF4-FFF2-40B4-BE49-F238E27FC236}">
                <a16:creationId xmlns:a16="http://schemas.microsoft.com/office/drawing/2014/main" id="{4A0C7520-57AC-55BA-2A19-DF5CCC81122F}"/>
              </a:ext>
            </a:extLst>
          </p:cNvPr>
          <p:cNvSpPr/>
          <p:nvPr/>
        </p:nvSpPr>
        <p:spPr>
          <a:xfrm>
            <a:off x="8605924" y="5773374"/>
            <a:ext cx="428963" cy="310896"/>
          </a:xfrm>
          <a:custGeom>
            <a:avLst/>
            <a:gdLst/>
            <a:ahLst/>
            <a:cxnLst/>
            <a:rect l="l" t="t" r="r" b="b"/>
            <a:pathLst>
              <a:path w="21600" h="21600" extrusionOk="0">
                <a:moveTo>
                  <a:pt x="21600" y="13217"/>
                </a:moveTo>
                <a:cubicBezTo>
                  <a:pt x="21600" y="5919"/>
                  <a:pt x="11930" y="0"/>
                  <a:pt x="0" y="0"/>
                </a:cubicBezTo>
                <a:lnTo>
                  <a:pt x="0" y="16769"/>
                </a:lnTo>
                <a:cubicBezTo>
                  <a:pt x="6729" y="16769"/>
                  <a:pt x="12736" y="18651"/>
                  <a:pt x="16698" y="21600"/>
                </a:cubicBezTo>
                <a:cubicBezTo>
                  <a:pt x="19761" y="19321"/>
                  <a:pt x="21600" y="16401"/>
                  <a:pt x="21600" y="13217"/>
                </a:cubicBezTo>
                <a:close/>
              </a:path>
            </a:pathLst>
          </a:custGeom>
          <a:solidFill>
            <a:srgbClr val="DADCDC"/>
          </a:solidFill>
          <a:ln>
            <a:noFill/>
          </a:ln>
        </p:spPr>
        <p:txBody>
          <a:bodyPr spcFirstLastPara="1" wrap="square" lIns="25400" tIns="25400" rIns="25400" bIns="25400" anchor="ctr" anchorCtr="0">
            <a:noAutofit/>
          </a:bodyPr>
          <a:lstStyle/>
          <a:p>
            <a:endParaRPr sz="2000">
              <a:solidFill>
                <a:srgbClr val="000000"/>
              </a:solidFill>
              <a:latin typeface="Arial"/>
              <a:ea typeface="Arial"/>
              <a:cs typeface="Arial"/>
              <a:sym typeface="Arial"/>
            </a:endParaRPr>
          </a:p>
        </p:txBody>
      </p:sp>
      <p:sp>
        <p:nvSpPr>
          <p:cNvPr id="59" name="Google Shape;5639;ge3efd1aa76_0_4906">
            <a:extLst>
              <a:ext uri="{FF2B5EF4-FFF2-40B4-BE49-F238E27FC236}">
                <a16:creationId xmlns:a16="http://schemas.microsoft.com/office/drawing/2014/main" id="{91DC25F5-0AA7-4A0B-8E66-C51471BE8181}"/>
              </a:ext>
            </a:extLst>
          </p:cNvPr>
          <p:cNvSpPr/>
          <p:nvPr/>
        </p:nvSpPr>
        <p:spPr>
          <a:xfrm>
            <a:off x="6791896" y="5844792"/>
            <a:ext cx="2242779" cy="961903"/>
          </a:xfrm>
          <a:custGeom>
            <a:avLst/>
            <a:gdLst/>
            <a:ahLst/>
            <a:cxnLst/>
            <a:rect l="l" t="t" r="r" b="b"/>
            <a:pathLst>
              <a:path w="21600" h="21600" extrusionOk="0">
                <a:moveTo>
                  <a:pt x="4753" y="21600"/>
                </a:moveTo>
                <a:lnTo>
                  <a:pt x="4478" y="14501"/>
                </a:lnTo>
                <a:lnTo>
                  <a:pt x="17442" y="14501"/>
                </a:lnTo>
                <a:cubicBezTo>
                  <a:pt x="19738" y="14501"/>
                  <a:pt x="21600" y="11889"/>
                  <a:pt x="21600" y="8667"/>
                </a:cubicBezTo>
                <a:lnTo>
                  <a:pt x="21600" y="1877"/>
                </a:lnTo>
                <a:lnTo>
                  <a:pt x="21576" y="1877"/>
                </a:lnTo>
                <a:cubicBezTo>
                  <a:pt x="21489" y="3043"/>
                  <a:pt x="21159" y="4107"/>
                  <a:pt x="20656" y="4965"/>
                </a:cubicBezTo>
                <a:cubicBezTo>
                  <a:pt x="19893" y="6268"/>
                  <a:pt x="18737" y="7099"/>
                  <a:pt x="17442" y="7099"/>
                </a:cubicBezTo>
                <a:lnTo>
                  <a:pt x="4478" y="7099"/>
                </a:lnTo>
                <a:lnTo>
                  <a:pt x="4641" y="0"/>
                </a:lnTo>
                <a:lnTo>
                  <a:pt x="0" y="10800"/>
                </a:lnTo>
                <a:cubicBezTo>
                  <a:pt x="0" y="10800"/>
                  <a:pt x="4753" y="21600"/>
                  <a:pt x="4753" y="21600"/>
                </a:cubicBezTo>
                <a:close/>
              </a:path>
            </a:pathLst>
          </a:custGeom>
          <a:solidFill>
            <a:srgbClr val="74D2DC"/>
          </a:solidFill>
          <a:ln>
            <a:noFill/>
          </a:ln>
        </p:spPr>
        <p:txBody>
          <a:bodyPr spcFirstLastPara="1" wrap="square" lIns="25400" tIns="25400" rIns="25400" bIns="25400" anchor="ctr" anchorCtr="0">
            <a:noAutofit/>
          </a:bodyPr>
          <a:lstStyle/>
          <a:p>
            <a:endParaRPr sz="2000">
              <a:solidFill>
                <a:srgbClr val="000000"/>
              </a:solidFill>
              <a:latin typeface="Arial"/>
              <a:ea typeface="Arial"/>
              <a:cs typeface="Arial"/>
              <a:sym typeface="Arial"/>
            </a:endParaRPr>
          </a:p>
        </p:txBody>
      </p:sp>
      <p:sp>
        <p:nvSpPr>
          <p:cNvPr id="60" name="Google Shape;5640;ge3efd1aa76_0_4906">
            <a:extLst>
              <a:ext uri="{FF2B5EF4-FFF2-40B4-BE49-F238E27FC236}">
                <a16:creationId xmlns:a16="http://schemas.microsoft.com/office/drawing/2014/main" id="{984F0861-C380-FDA1-C3DC-025039090A77}"/>
              </a:ext>
            </a:extLst>
          </p:cNvPr>
          <p:cNvSpPr/>
          <p:nvPr/>
        </p:nvSpPr>
        <p:spPr>
          <a:xfrm>
            <a:off x="8034578" y="5559118"/>
            <a:ext cx="961903" cy="2242779"/>
          </a:xfrm>
          <a:custGeom>
            <a:avLst/>
            <a:gdLst/>
            <a:ahLst/>
            <a:cxnLst/>
            <a:rect l="l" t="t" r="r" b="b"/>
            <a:pathLst>
              <a:path w="21600" h="21600" extrusionOk="0">
                <a:moveTo>
                  <a:pt x="21600" y="16847"/>
                </a:moveTo>
                <a:lnTo>
                  <a:pt x="14502" y="17122"/>
                </a:lnTo>
                <a:lnTo>
                  <a:pt x="14502" y="4158"/>
                </a:lnTo>
                <a:cubicBezTo>
                  <a:pt x="14502" y="1862"/>
                  <a:pt x="11889" y="0"/>
                  <a:pt x="8667" y="0"/>
                </a:cubicBezTo>
                <a:lnTo>
                  <a:pt x="1877" y="0"/>
                </a:lnTo>
                <a:lnTo>
                  <a:pt x="1877" y="24"/>
                </a:lnTo>
                <a:cubicBezTo>
                  <a:pt x="3043" y="110"/>
                  <a:pt x="4107" y="441"/>
                  <a:pt x="4965" y="944"/>
                </a:cubicBezTo>
                <a:cubicBezTo>
                  <a:pt x="6268" y="1707"/>
                  <a:pt x="7099" y="2863"/>
                  <a:pt x="7099" y="4158"/>
                </a:cubicBezTo>
                <a:lnTo>
                  <a:pt x="7099" y="17122"/>
                </a:lnTo>
                <a:lnTo>
                  <a:pt x="0" y="16959"/>
                </a:lnTo>
                <a:lnTo>
                  <a:pt x="10800" y="21600"/>
                </a:lnTo>
                <a:cubicBezTo>
                  <a:pt x="10800" y="21600"/>
                  <a:pt x="21600" y="16847"/>
                  <a:pt x="21600" y="16847"/>
                </a:cubicBezTo>
                <a:close/>
              </a:path>
            </a:pathLst>
          </a:custGeom>
          <a:solidFill>
            <a:srgbClr val="8BAA4F"/>
          </a:solidFill>
          <a:ln>
            <a:noFill/>
          </a:ln>
        </p:spPr>
        <p:txBody>
          <a:bodyPr spcFirstLastPara="1" wrap="square" lIns="25400" tIns="25400" rIns="25400" bIns="25400" anchor="ctr" anchorCtr="0">
            <a:noAutofit/>
          </a:bodyPr>
          <a:lstStyle/>
          <a:p>
            <a:endParaRPr sz="2000">
              <a:solidFill>
                <a:srgbClr val="000000"/>
              </a:solidFill>
              <a:latin typeface="Arial"/>
              <a:ea typeface="Arial"/>
              <a:cs typeface="Arial"/>
              <a:sym typeface="Arial"/>
            </a:endParaRPr>
          </a:p>
        </p:txBody>
      </p:sp>
      <p:sp>
        <p:nvSpPr>
          <p:cNvPr id="61" name="Text_1">
            <a:extLst>
              <a:ext uri="{FF2B5EF4-FFF2-40B4-BE49-F238E27FC236}">
                <a16:creationId xmlns:a16="http://schemas.microsoft.com/office/drawing/2014/main" id="{85204986-6CDB-8964-B5E5-95D1CC9FB426}"/>
              </a:ext>
            </a:extLst>
          </p:cNvPr>
          <p:cNvSpPr txBox="1"/>
          <p:nvPr/>
        </p:nvSpPr>
        <p:spPr>
          <a:xfrm>
            <a:off x="5984874" y="3263658"/>
            <a:ext cx="3600000" cy="443276"/>
          </a:xfrm>
          <a:prstGeom prst="rect">
            <a:avLst/>
          </a:prstGeom>
          <a:noFill/>
          <a:ln>
            <a:noFill/>
          </a:ln>
        </p:spPr>
        <p:txBody>
          <a:bodyPr spcFirstLastPara="1" wrap="square" lIns="91425" tIns="45700" rIns="91425" bIns="45700" anchor="b" anchorCtr="1">
            <a:spAutoFit/>
          </a:bodyPr>
          <a:lstStyle/>
          <a:p>
            <a:pPr lvl="0" algn="ctr">
              <a:buClr>
                <a:srgbClr val="000000"/>
              </a:buClr>
              <a:buSzPts val="2200"/>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Code generation</a:t>
            </a:r>
          </a:p>
        </p:txBody>
      </p:sp>
      <p:sp>
        <p:nvSpPr>
          <p:cNvPr id="62" name="Text_2">
            <a:extLst>
              <a:ext uri="{FF2B5EF4-FFF2-40B4-BE49-F238E27FC236}">
                <a16:creationId xmlns:a16="http://schemas.microsoft.com/office/drawing/2014/main" id="{2A9704A4-8511-1A0E-75AE-D3275A4A2A77}"/>
              </a:ext>
            </a:extLst>
          </p:cNvPr>
          <p:cNvSpPr txBox="1"/>
          <p:nvPr/>
        </p:nvSpPr>
        <p:spPr>
          <a:xfrm>
            <a:off x="9463285" y="4796826"/>
            <a:ext cx="3600000" cy="794261"/>
          </a:xfrm>
          <a:prstGeom prst="rect">
            <a:avLst/>
          </a:prstGeom>
          <a:noFill/>
          <a:ln>
            <a:noFill/>
          </a:ln>
        </p:spPr>
        <p:txBody>
          <a:bodyPr spcFirstLastPara="1" wrap="square" lIns="91425" tIns="45700" rIns="91425" bIns="45700" anchor="ctr" anchorCtr="1">
            <a:spAutoFit/>
          </a:bodyPr>
          <a:lstStyle/>
          <a:p>
            <a:pPr lvl="0" algn="ctr">
              <a:buClr>
                <a:srgbClr val="000000"/>
              </a:buClr>
              <a:buSzPts val="2200"/>
            </a:pPr>
            <a:r>
              <a:rPr lang="en-US" sz="2200">
                <a:solidFill>
                  <a:srgbClr val="404040"/>
                </a:solidFill>
                <a:latin typeface="Open Sans" panose="020B0606030504020204" pitchFamily="34" charset="0"/>
                <a:ea typeface="Open Sans" panose="020B0606030504020204" pitchFamily="34" charset="0"/>
                <a:cs typeface="Open Sans" panose="020B0606030504020204" pitchFamily="34" charset="0"/>
                <a:sym typeface="Open Sans"/>
              </a:rPr>
              <a:t>Bug detection and debugging</a:t>
            </a:r>
          </a:p>
        </p:txBody>
      </p:sp>
    </p:spTree>
    <p:extLst>
      <p:ext uri="{BB962C8B-B14F-4D97-AF65-F5344CB8AC3E}">
        <p14:creationId xmlns:p14="http://schemas.microsoft.com/office/powerpoint/2010/main" val="893040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9B35C-7B9D-EAEA-68A3-2CECA016E25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2289E71-2F93-6E00-449E-C01CBB198B68}"/>
              </a:ext>
            </a:extLst>
          </p:cNvPr>
          <p:cNvSpPr>
            <a:spLocks noGrp="1"/>
          </p:cNvSpPr>
          <p:nvPr>
            <p:ph type="body" idx="2"/>
          </p:nvPr>
        </p:nvSpPr>
        <p:spPr>
          <a:xfrm>
            <a:off x="8128000" y="3371851"/>
            <a:ext cx="7315200" cy="2442656"/>
          </a:xfrm>
        </p:spPr>
        <p:txBody>
          <a:bodyPr/>
          <a:lstStyle/>
          <a:p>
            <a:r>
              <a:rPr lang="en-US"/>
              <a:t>It automates video playback</a:t>
            </a:r>
          </a:p>
          <a:p>
            <a:r>
              <a:rPr lang="en-US"/>
              <a:t>It helps train machine learning models for personalized content recommendations</a:t>
            </a:r>
          </a:p>
          <a:p>
            <a:r>
              <a:rPr lang="en-US"/>
              <a:t>It is used for user authentication</a:t>
            </a:r>
          </a:p>
          <a:p>
            <a:r>
              <a:rPr lang="en-US"/>
              <a:t>It improves internet speed for better streaming</a:t>
            </a:r>
          </a:p>
        </p:txBody>
      </p:sp>
      <p:sp>
        <p:nvSpPr>
          <p:cNvPr id="7" name="Text Placeholder 6">
            <a:extLst>
              <a:ext uri="{FF2B5EF4-FFF2-40B4-BE49-F238E27FC236}">
                <a16:creationId xmlns:a16="http://schemas.microsoft.com/office/drawing/2014/main" id="{D813C79A-AEB6-4B6D-5548-2955D61A173F}"/>
              </a:ext>
            </a:extLst>
          </p:cNvPr>
          <p:cNvSpPr>
            <a:spLocks noGrp="1"/>
          </p:cNvSpPr>
          <p:nvPr>
            <p:ph type="body" idx="10"/>
          </p:nvPr>
        </p:nvSpPr>
        <p:spPr>
          <a:xfrm>
            <a:off x="8128000" y="2499874"/>
            <a:ext cx="7315200" cy="771878"/>
          </a:xfrm>
        </p:spPr>
        <p:txBody>
          <a:bodyPr/>
          <a:lstStyle/>
          <a:p>
            <a:r>
              <a:rPr lang="en-US"/>
              <a:t>What role does Python play in AI-driven recommendation systems like Netflix and Spotify?</a:t>
            </a:r>
          </a:p>
        </p:txBody>
      </p:sp>
    </p:spTree>
    <p:custDataLst>
      <p:tags r:id="rId1"/>
    </p:custDataLst>
    <p:extLst>
      <p:ext uri="{BB962C8B-B14F-4D97-AF65-F5344CB8AC3E}">
        <p14:creationId xmlns:p14="http://schemas.microsoft.com/office/powerpoint/2010/main" val="1613466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9DEDDD-EB3F-A009-6317-1C6ADAA2508A}"/>
              </a:ext>
            </a:extLst>
          </p:cNvPr>
          <p:cNvSpPr>
            <a:spLocks noGrp="1"/>
          </p:cNvSpPr>
          <p:nvPr>
            <p:ph type="body" idx="10"/>
          </p:nvPr>
        </p:nvSpPr>
        <p:spPr/>
        <p:txBody>
          <a:bodyPr/>
          <a:lstStyle/>
          <a:p>
            <a:r>
              <a:rPr lang="en-IN"/>
              <a:t>Exploring Python Development Environments</a:t>
            </a:r>
          </a:p>
        </p:txBody>
      </p:sp>
    </p:spTree>
    <p:extLst>
      <p:ext uri="{BB962C8B-B14F-4D97-AF65-F5344CB8AC3E}">
        <p14:creationId xmlns:p14="http://schemas.microsoft.com/office/powerpoint/2010/main" val="2638833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92BC7-26FA-78AB-7950-8085B6D3F25A}"/>
              </a:ext>
            </a:extLst>
          </p:cNvPr>
          <p:cNvSpPr>
            <a:spLocks noGrp="1"/>
          </p:cNvSpPr>
          <p:nvPr>
            <p:ph type="body" idx="10"/>
          </p:nvPr>
        </p:nvSpPr>
        <p:spPr>
          <a:xfrm>
            <a:off x="653386" y="4114800"/>
            <a:ext cx="7835706" cy="914400"/>
          </a:xfrm>
        </p:spPr>
        <p:txBody>
          <a:bodyPr/>
          <a:lstStyle/>
          <a:p>
            <a:r>
              <a:rPr lang="en-US"/>
              <a:t>Introduction to Python: </a:t>
            </a:r>
          </a:p>
          <a:p>
            <a:r>
              <a:rPr lang="en-US"/>
              <a:t>Fundamentals and Setup</a:t>
            </a:r>
            <a:endParaRPr lang="en-IN"/>
          </a:p>
        </p:txBody>
      </p:sp>
    </p:spTree>
    <p:custDataLst>
      <p:tags r:id="rId1"/>
    </p:custDataLst>
    <p:extLst>
      <p:ext uri="{BB962C8B-B14F-4D97-AF65-F5344CB8AC3E}">
        <p14:creationId xmlns:p14="http://schemas.microsoft.com/office/powerpoint/2010/main" val="71029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0;p65">
            <a:extLst>
              <a:ext uri="{FF2B5EF4-FFF2-40B4-BE49-F238E27FC236}">
                <a16:creationId xmlns:a16="http://schemas.microsoft.com/office/drawing/2014/main" id="{43C5A116-550B-DA46-CBB1-5930717627B2}"/>
              </a:ext>
            </a:extLst>
          </p:cNvPr>
          <p:cNvSpPr txBox="1"/>
          <p:nvPr/>
        </p:nvSpPr>
        <p:spPr>
          <a:xfrm>
            <a:off x="4363333" y="321567"/>
            <a:ext cx="7527926" cy="458876"/>
          </a:xfrm>
          <a:prstGeom prst="rect">
            <a:avLst/>
          </a:prstGeom>
          <a:noFill/>
          <a:ln>
            <a:noFill/>
          </a:ln>
        </p:spPr>
        <p:txBody>
          <a:bodyPr spcFirstLastPara="1" wrap="square" lIns="0" tIns="12050" rIns="0" bIns="0" anchor="t" anchorCtr="0">
            <a:spAutoFit/>
          </a:bodyPr>
          <a:lstStyle/>
          <a:p>
            <a:pPr marL="12700" algn="ctr">
              <a:buClr>
                <a:srgbClr val="000000"/>
              </a:buClr>
              <a:buSzPts val="2800"/>
            </a:pPr>
            <a:r>
              <a:rPr lang="en-US" sz="2800" b="1">
                <a:solidFill>
                  <a:srgbClr val="3F3F3F"/>
                </a:solidFill>
                <a:latin typeface="Open Sans"/>
                <a:ea typeface="Open Sans"/>
                <a:cs typeface="Open Sans"/>
                <a:sym typeface="Open Sans"/>
              </a:rPr>
              <a:t>Python IDE </a:t>
            </a:r>
            <a:endParaRPr lang="en-IN" sz="1400">
              <a:solidFill>
                <a:srgbClr val="000000"/>
              </a:solidFill>
              <a:latin typeface="Arial"/>
              <a:ea typeface="Arial"/>
              <a:cs typeface="Arial"/>
              <a:sym typeface="Arial"/>
            </a:endParaRPr>
          </a:p>
        </p:txBody>
      </p:sp>
      <p:sp>
        <p:nvSpPr>
          <p:cNvPr id="6" name="Google Shape;541;p65">
            <a:extLst>
              <a:ext uri="{FF2B5EF4-FFF2-40B4-BE49-F238E27FC236}">
                <a16:creationId xmlns:a16="http://schemas.microsoft.com/office/drawing/2014/main" id="{88C5B28E-AEE0-7E93-C0BF-02259F8F5334}"/>
              </a:ext>
            </a:extLst>
          </p:cNvPr>
          <p:cNvSpPr/>
          <p:nvPr/>
        </p:nvSpPr>
        <p:spPr>
          <a:xfrm>
            <a:off x="1640924" y="1204687"/>
            <a:ext cx="12974489" cy="1467512"/>
          </a:xfrm>
          <a:prstGeom prst="roundRect">
            <a:avLst>
              <a:gd name="adj" fmla="val 16667"/>
            </a:avLst>
          </a:prstGeom>
          <a:noFill/>
          <a:ln>
            <a:noFill/>
          </a:ln>
        </p:spPr>
        <p:txBody>
          <a:bodyPr spcFirstLastPara="1" wrap="square" lIns="91425" tIns="45700" rIns="91425" bIns="45700" anchor="ctr" anchorCtr="0">
            <a:noAutofit/>
          </a:bodyPr>
          <a:lstStyle/>
          <a:p>
            <a:pPr algn="ctr">
              <a:lnSpc>
                <a:spcPct val="115000"/>
              </a:lnSpc>
              <a:buClr>
                <a:srgbClr val="000000"/>
              </a:buClr>
              <a:buSzPts val="2200"/>
            </a:pPr>
            <a:r>
              <a:rPr lang="en-US" sz="2200">
                <a:solidFill>
                  <a:srgbClr val="404040"/>
                </a:solidFill>
                <a:latin typeface="Open Sans"/>
                <a:ea typeface="Open Sans"/>
                <a:cs typeface="Open Sans"/>
                <a:sym typeface="Open Sans"/>
              </a:rPr>
              <a:t>An integrated development environment (IDE) is a software suite that consolidates the basic tools required to write and test software. A Python program can run on the following IDEs:</a:t>
            </a:r>
            <a:endParaRPr lang="en-IN" sz="1400">
              <a:solidFill>
                <a:srgbClr val="000000"/>
              </a:solidFill>
              <a:latin typeface="Arial"/>
              <a:ea typeface="Arial"/>
              <a:cs typeface="Arial"/>
              <a:sym typeface="Arial"/>
            </a:endParaRPr>
          </a:p>
          <a:p>
            <a:pPr algn="ctr">
              <a:buClr>
                <a:srgbClr val="000000"/>
              </a:buClr>
              <a:buSzPts val="2200"/>
            </a:pPr>
            <a:endParaRPr lang="en-IN" sz="2200">
              <a:solidFill>
                <a:srgbClr val="3A3838"/>
              </a:solidFill>
              <a:latin typeface="Open Sans"/>
              <a:ea typeface="Open Sans"/>
              <a:cs typeface="Open Sans"/>
              <a:sym typeface="Open Sans"/>
            </a:endParaRPr>
          </a:p>
        </p:txBody>
      </p:sp>
      <p:sp>
        <p:nvSpPr>
          <p:cNvPr id="7" name="Google Shape;542;p65">
            <a:extLst>
              <a:ext uri="{FF2B5EF4-FFF2-40B4-BE49-F238E27FC236}">
                <a16:creationId xmlns:a16="http://schemas.microsoft.com/office/drawing/2014/main" id="{6F94296E-EE1C-B6B0-1DFF-A5E0D6E4279C}"/>
              </a:ext>
            </a:extLst>
          </p:cNvPr>
          <p:cNvSpPr/>
          <p:nvPr/>
        </p:nvSpPr>
        <p:spPr>
          <a:xfrm>
            <a:off x="6794501" y="811137"/>
            <a:ext cx="266509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grpSp>
        <p:nvGrpSpPr>
          <p:cNvPr id="8" name="Google Shape;543;p65">
            <a:extLst>
              <a:ext uri="{FF2B5EF4-FFF2-40B4-BE49-F238E27FC236}">
                <a16:creationId xmlns:a16="http://schemas.microsoft.com/office/drawing/2014/main" id="{C58AEC1A-80D9-90E0-F7E3-6CE1EF9B57D2}"/>
              </a:ext>
            </a:extLst>
          </p:cNvPr>
          <p:cNvGrpSpPr/>
          <p:nvPr/>
        </p:nvGrpSpPr>
        <p:grpSpPr>
          <a:xfrm>
            <a:off x="2102982" y="2618222"/>
            <a:ext cx="12050039" cy="5248405"/>
            <a:chOff x="2102981" y="1766170"/>
            <a:chExt cx="12050039" cy="5248405"/>
          </a:xfrm>
        </p:grpSpPr>
        <p:sp>
          <p:nvSpPr>
            <p:cNvPr id="9" name="Google Shape;544;p65">
              <a:extLst>
                <a:ext uri="{FF2B5EF4-FFF2-40B4-BE49-F238E27FC236}">
                  <a16:creationId xmlns:a16="http://schemas.microsoft.com/office/drawing/2014/main" id="{6DD39B42-9451-23BB-1FF9-8E086BBC51B3}"/>
                </a:ext>
              </a:extLst>
            </p:cNvPr>
            <p:cNvSpPr/>
            <p:nvPr/>
          </p:nvSpPr>
          <p:spPr>
            <a:xfrm>
              <a:off x="2102981" y="1766170"/>
              <a:ext cx="12050039" cy="5248405"/>
            </a:xfrm>
            <a:prstGeom prst="roundRect">
              <a:avLst>
                <a:gd name="adj" fmla="val 9877"/>
              </a:avLst>
            </a:prstGeom>
            <a:solidFill>
              <a:srgbClr val="E8E8E8"/>
            </a:solidFill>
            <a:ln>
              <a:noFill/>
            </a:ln>
          </p:spPr>
          <p:txBody>
            <a:bodyPr spcFirstLastPara="1" wrap="square" lIns="91425" tIns="45700" rIns="91425" bIns="45700" anchor="ctr" anchorCtr="0">
              <a:noAutofit/>
            </a:bodyPr>
            <a:lstStyle/>
            <a:p>
              <a:pPr algn="ctr"/>
              <a:endParaRPr>
                <a:solidFill>
                  <a:schemeClr val="lt1"/>
                </a:solidFill>
                <a:latin typeface="Calibri"/>
                <a:ea typeface="Calibri"/>
                <a:cs typeface="Calibri"/>
                <a:sym typeface="Calibri"/>
              </a:endParaRPr>
            </a:p>
          </p:txBody>
        </p:sp>
        <p:pic>
          <p:nvPicPr>
            <p:cNvPr id="10" name="Google Shape;545;p65" descr="A feather with a shadow&#10;&#10;Description automatically generated">
              <a:extLst>
                <a:ext uri="{FF2B5EF4-FFF2-40B4-BE49-F238E27FC236}">
                  <a16:creationId xmlns:a16="http://schemas.microsoft.com/office/drawing/2014/main" id="{CDBF279F-4B67-6A04-1CC7-3B4ACE4BF795}"/>
                </a:ext>
              </a:extLst>
            </p:cNvPr>
            <p:cNvPicPr preferRelativeResize="0"/>
            <p:nvPr/>
          </p:nvPicPr>
          <p:blipFill rotWithShape="1">
            <a:blip r:embed="rId3">
              <a:alphaModFix/>
            </a:blip>
            <a:srcRect/>
            <a:stretch/>
          </p:blipFill>
          <p:spPr>
            <a:xfrm>
              <a:off x="5578171" y="2065523"/>
              <a:ext cx="1008834" cy="1393152"/>
            </a:xfrm>
            <a:prstGeom prst="rect">
              <a:avLst/>
            </a:prstGeom>
            <a:noFill/>
            <a:ln>
              <a:noFill/>
            </a:ln>
          </p:spPr>
        </p:pic>
        <p:pic>
          <p:nvPicPr>
            <p:cNvPr id="11" name="Google Shape;546;p65" descr="A close up of a sign&#10;&#10;Description automatically generated">
              <a:extLst>
                <a:ext uri="{FF2B5EF4-FFF2-40B4-BE49-F238E27FC236}">
                  <a16:creationId xmlns:a16="http://schemas.microsoft.com/office/drawing/2014/main" id="{29A8FC19-281D-A9C8-EDF4-3F5EA45FE96D}"/>
                </a:ext>
              </a:extLst>
            </p:cNvPr>
            <p:cNvPicPr preferRelativeResize="0"/>
            <p:nvPr/>
          </p:nvPicPr>
          <p:blipFill rotWithShape="1">
            <a:blip r:embed="rId4">
              <a:alphaModFix/>
            </a:blip>
            <a:srcRect t="5589" r="88443" b="21950"/>
            <a:stretch/>
          </p:blipFill>
          <p:spPr>
            <a:xfrm>
              <a:off x="2977653" y="2145350"/>
              <a:ext cx="1179002" cy="1214847"/>
            </a:xfrm>
            <a:prstGeom prst="roundRect">
              <a:avLst>
                <a:gd name="adj" fmla="val 16667"/>
              </a:avLst>
            </a:prstGeom>
            <a:noFill/>
            <a:ln>
              <a:noFill/>
            </a:ln>
          </p:spPr>
        </p:pic>
        <p:pic>
          <p:nvPicPr>
            <p:cNvPr id="12" name="Google Shape;547;p65" descr="A black and grey text on a black background&#10;&#10;Description automatically generated">
              <a:extLst>
                <a:ext uri="{FF2B5EF4-FFF2-40B4-BE49-F238E27FC236}">
                  <a16:creationId xmlns:a16="http://schemas.microsoft.com/office/drawing/2014/main" id="{E490D046-27C7-D1FF-C673-C9729B1CE183}"/>
                </a:ext>
              </a:extLst>
            </p:cNvPr>
            <p:cNvPicPr preferRelativeResize="0"/>
            <p:nvPr/>
          </p:nvPicPr>
          <p:blipFill rotWithShape="1">
            <a:blip r:embed="rId5">
              <a:alphaModFix/>
            </a:blip>
            <a:srcRect r="76295"/>
            <a:stretch/>
          </p:blipFill>
          <p:spPr>
            <a:xfrm>
              <a:off x="7654367" y="2334356"/>
              <a:ext cx="1018903" cy="886503"/>
            </a:xfrm>
            <a:prstGeom prst="rect">
              <a:avLst/>
            </a:prstGeom>
            <a:noFill/>
            <a:ln>
              <a:noFill/>
            </a:ln>
          </p:spPr>
        </p:pic>
        <p:pic>
          <p:nvPicPr>
            <p:cNvPr id="13" name="Google Shape;548;p65" descr="A blue and white logo&#10;&#10;Description automatically generated">
              <a:extLst>
                <a:ext uri="{FF2B5EF4-FFF2-40B4-BE49-F238E27FC236}">
                  <a16:creationId xmlns:a16="http://schemas.microsoft.com/office/drawing/2014/main" id="{30E47E39-351E-04B1-F769-4FE5D9392A51}"/>
                </a:ext>
              </a:extLst>
            </p:cNvPr>
            <p:cNvPicPr preferRelativeResize="0"/>
            <p:nvPr/>
          </p:nvPicPr>
          <p:blipFill rotWithShape="1">
            <a:blip r:embed="rId6">
              <a:alphaModFix/>
            </a:blip>
            <a:srcRect l="1324" t="10689" r="76823" b="15522"/>
            <a:stretch/>
          </p:blipFill>
          <p:spPr>
            <a:xfrm>
              <a:off x="9903076" y="2145351"/>
              <a:ext cx="927464" cy="1172970"/>
            </a:xfrm>
            <a:prstGeom prst="roundRect">
              <a:avLst>
                <a:gd name="adj" fmla="val 16667"/>
              </a:avLst>
            </a:prstGeom>
            <a:noFill/>
            <a:ln>
              <a:noFill/>
            </a:ln>
          </p:spPr>
        </p:pic>
        <p:pic>
          <p:nvPicPr>
            <p:cNvPr id="14" name="Google Shape;549;p65" descr="A logo with colorful squares&#10;&#10;Description automatically generated with medium confidence">
              <a:extLst>
                <a:ext uri="{FF2B5EF4-FFF2-40B4-BE49-F238E27FC236}">
                  <a16:creationId xmlns:a16="http://schemas.microsoft.com/office/drawing/2014/main" id="{0DE6D8B5-3CF4-DF89-C1B1-80B52DCEE60B}"/>
                </a:ext>
              </a:extLst>
            </p:cNvPr>
            <p:cNvPicPr preferRelativeResize="0"/>
            <p:nvPr/>
          </p:nvPicPr>
          <p:blipFill rotWithShape="1">
            <a:blip r:embed="rId7">
              <a:alphaModFix/>
            </a:blip>
            <a:srcRect/>
            <a:stretch/>
          </p:blipFill>
          <p:spPr>
            <a:xfrm>
              <a:off x="12160220" y="2233888"/>
              <a:ext cx="1018903" cy="1018903"/>
            </a:xfrm>
            <a:prstGeom prst="rect">
              <a:avLst/>
            </a:prstGeom>
            <a:noFill/>
            <a:ln>
              <a:noFill/>
            </a:ln>
          </p:spPr>
        </p:pic>
        <p:pic>
          <p:nvPicPr>
            <p:cNvPr id="15" name="Google Shape;550;p65" descr="A black and grey text&#10;&#10;Description automatically generated">
              <a:extLst>
                <a:ext uri="{FF2B5EF4-FFF2-40B4-BE49-F238E27FC236}">
                  <a16:creationId xmlns:a16="http://schemas.microsoft.com/office/drawing/2014/main" id="{19EA6FA5-7BA5-1D36-4A89-C7A7F4DB90D3}"/>
                </a:ext>
              </a:extLst>
            </p:cNvPr>
            <p:cNvPicPr preferRelativeResize="0"/>
            <p:nvPr/>
          </p:nvPicPr>
          <p:blipFill rotWithShape="1">
            <a:blip r:embed="rId8">
              <a:alphaModFix/>
            </a:blip>
            <a:srcRect/>
            <a:stretch/>
          </p:blipFill>
          <p:spPr>
            <a:xfrm>
              <a:off x="9355225" y="4769124"/>
              <a:ext cx="2023166" cy="716211"/>
            </a:xfrm>
            <a:prstGeom prst="rect">
              <a:avLst/>
            </a:prstGeom>
            <a:noFill/>
            <a:ln>
              <a:noFill/>
            </a:ln>
          </p:spPr>
        </p:pic>
        <p:pic>
          <p:nvPicPr>
            <p:cNvPr id="16" name="Google Shape;551;p65" descr="A black background with orange and grey circles&#10;&#10;Description automatically generated">
              <a:extLst>
                <a:ext uri="{FF2B5EF4-FFF2-40B4-BE49-F238E27FC236}">
                  <a16:creationId xmlns:a16="http://schemas.microsoft.com/office/drawing/2014/main" id="{FF85DF17-E456-0CE1-49AD-03BC8D7BC32F}"/>
                </a:ext>
              </a:extLst>
            </p:cNvPr>
            <p:cNvPicPr preferRelativeResize="0"/>
            <p:nvPr/>
          </p:nvPicPr>
          <p:blipFill rotWithShape="1">
            <a:blip r:embed="rId9">
              <a:alphaModFix/>
            </a:blip>
            <a:srcRect/>
            <a:stretch/>
          </p:blipFill>
          <p:spPr>
            <a:xfrm>
              <a:off x="3088806" y="4450140"/>
              <a:ext cx="956696" cy="1262578"/>
            </a:xfrm>
            <a:prstGeom prst="rect">
              <a:avLst/>
            </a:prstGeom>
            <a:noFill/>
            <a:ln>
              <a:noFill/>
            </a:ln>
          </p:spPr>
        </p:pic>
        <p:pic>
          <p:nvPicPr>
            <p:cNvPr id="17" name="Google Shape;552;p65" descr="A red hat with a black background&#10;&#10;Description automatically generated">
              <a:extLst>
                <a:ext uri="{FF2B5EF4-FFF2-40B4-BE49-F238E27FC236}">
                  <a16:creationId xmlns:a16="http://schemas.microsoft.com/office/drawing/2014/main" id="{F3B765B1-5092-A80B-2A2C-98F7C52D3102}"/>
                </a:ext>
              </a:extLst>
            </p:cNvPr>
            <p:cNvPicPr preferRelativeResize="0"/>
            <p:nvPr/>
          </p:nvPicPr>
          <p:blipFill rotWithShape="1">
            <a:blip r:embed="rId10">
              <a:alphaModFix/>
            </a:blip>
            <a:srcRect/>
            <a:stretch/>
          </p:blipFill>
          <p:spPr>
            <a:xfrm>
              <a:off x="5580824" y="4496686"/>
              <a:ext cx="1003529" cy="1359210"/>
            </a:xfrm>
            <a:prstGeom prst="rect">
              <a:avLst/>
            </a:prstGeom>
            <a:noFill/>
            <a:ln>
              <a:noFill/>
            </a:ln>
          </p:spPr>
        </p:pic>
        <p:pic>
          <p:nvPicPr>
            <p:cNvPr id="18" name="Google Shape;553;p65" descr="A white letter on a black background&#10;&#10;Description automatically generated">
              <a:extLst>
                <a:ext uri="{FF2B5EF4-FFF2-40B4-BE49-F238E27FC236}">
                  <a16:creationId xmlns:a16="http://schemas.microsoft.com/office/drawing/2014/main" id="{DF1E7823-9433-2023-F96F-776B704412EA}"/>
                </a:ext>
              </a:extLst>
            </p:cNvPr>
            <p:cNvPicPr preferRelativeResize="0"/>
            <p:nvPr/>
          </p:nvPicPr>
          <p:blipFill rotWithShape="1">
            <a:blip r:embed="rId11">
              <a:alphaModFix/>
            </a:blip>
            <a:srcRect/>
            <a:stretch/>
          </p:blipFill>
          <p:spPr>
            <a:xfrm>
              <a:off x="7433749" y="4486325"/>
              <a:ext cx="1460138" cy="1460138"/>
            </a:xfrm>
            <a:prstGeom prst="rect">
              <a:avLst/>
            </a:prstGeom>
            <a:noFill/>
            <a:ln>
              <a:noFill/>
            </a:ln>
          </p:spPr>
        </p:pic>
        <p:sp>
          <p:nvSpPr>
            <p:cNvPr id="19" name="Google Shape;554;p65">
              <a:extLst>
                <a:ext uri="{FF2B5EF4-FFF2-40B4-BE49-F238E27FC236}">
                  <a16:creationId xmlns:a16="http://schemas.microsoft.com/office/drawing/2014/main" id="{39727A2A-F197-2146-6972-2DB833660CEE}"/>
                </a:ext>
              </a:extLst>
            </p:cNvPr>
            <p:cNvSpPr txBox="1"/>
            <p:nvPr/>
          </p:nvSpPr>
          <p:spPr>
            <a:xfrm>
              <a:off x="11787928" y="5845510"/>
              <a:ext cx="1763486" cy="899557"/>
            </a:xfrm>
            <a:prstGeom prst="rect">
              <a:avLst/>
            </a:prstGeom>
            <a:noFill/>
            <a:ln>
              <a:noFill/>
            </a:ln>
          </p:spPr>
          <p:txBody>
            <a:bodyPr spcFirstLastPara="1" wrap="square" lIns="91425" tIns="45700" rIns="91425" bIns="45700" anchor="ctr" anchorCtr="0">
              <a:spAutoFit/>
            </a:bodyPr>
            <a:lstStyle/>
            <a:p>
              <a:pPr algn="ctr">
                <a:lnSpc>
                  <a:spcPct val="115000"/>
                </a:lnSpc>
              </a:pPr>
              <a:r>
                <a:rPr lang="en-US" sz="2200">
                  <a:solidFill>
                    <a:srgbClr val="404040"/>
                  </a:solidFill>
                  <a:latin typeface="Open Sans"/>
                  <a:ea typeface="Open Sans"/>
                  <a:cs typeface="Open Sans"/>
                  <a:sym typeface="Open Sans"/>
                </a:rPr>
                <a:t>Microsoft VS Code</a:t>
              </a:r>
              <a:endParaRPr sz="2200">
                <a:solidFill>
                  <a:srgbClr val="404040"/>
                </a:solidFill>
                <a:latin typeface="Open Sans"/>
                <a:ea typeface="Open Sans"/>
                <a:cs typeface="Open Sans"/>
                <a:sym typeface="Open Sans"/>
              </a:endParaRPr>
            </a:p>
          </p:txBody>
        </p:sp>
        <p:sp>
          <p:nvSpPr>
            <p:cNvPr id="20" name="Google Shape;555;p65">
              <a:extLst>
                <a:ext uri="{FF2B5EF4-FFF2-40B4-BE49-F238E27FC236}">
                  <a16:creationId xmlns:a16="http://schemas.microsoft.com/office/drawing/2014/main" id="{3477E570-5C1F-53F5-D491-0960BDC427D0}"/>
                </a:ext>
              </a:extLst>
            </p:cNvPr>
            <p:cNvSpPr txBox="1"/>
            <p:nvPr/>
          </p:nvSpPr>
          <p:spPr>
            <a:xfrm>
              <a:off x="3114308" y="3541017"/>
              <a:ext cx="905692" cy="495924"/>
            </a:xfrm>
            <a:prstGeom prst="rect">
              <a:avLst/>
            </a:prstGeom>
            <a:noFill/>
            <a:ln>
              <a:noFill/>
            </a:ln>
          </p:spPr>
          <p:txBody>
            <a:bodyPr spcFirstLastPara="1" wrap="square" lIns="91425" tIns="45700" rIns="91425" bIns="45700" anchor="ctr" anchorCtr="0">
              <a:spAutoFit/>
            </a:bodyPr>
            <a:lstStyle/>
            <a:p>
              <a:pPr algn="ctr">
                <a:lnSpc>
                  <a:spcPct val="115000"/>
                </a:lnSpc>
              </a:pPr>
              <a:r>
                <a:rPr lang="en-US" sz="2200">
                  <a:solidFill>
                    <a:srgbClr val="404040"/>
                  </a:solidFill>
                  <a:latin typeface="Open Sans"/>
                  <a:ea typeface="Open Sans"/>
                  <a:cs typeface="Open Sans"/>
                  <a:sym typeface="Open Sans"/>
                </a:rPr>
                <a:t>Eric</a:t>
              </a:r>
              <a:endParaRPr sz="2200">
                <a:solidFill>
                  <a:srgbClr val="404040"/>
                </a:solidFill>
                <a:latin typeface="Open Sans"/>
                <a:ea typeface="Open Sans"/>
                <a:cs typeface="Open Sans"/>
                <a:sym typeface="Open Sans"/>
              </a:endParaRPr>
            </a:p>
          </p:txBody>
        </p:sp>
        <p:sp>
          <p:nvSpPr>
            <p:cNvPr id="21" name="Google Shape;556;p65">
              <a:extLst>
                <a:ext uri="{FF2B5EF4-FFF2-40B4-BE49-F238E27FC236}">
                  <a16:creationId xmlns:a16="http://schemas.microsoft.com/office/drawing/2014/main" id="{9D74BF29-4872-486D-752C-3326E46F8931}"/>
                </a:ext>
              </a:extLst>
            </p:cNvPr>
            <p:cNvSpPr txBox="1"/>
            <p:nvPr/>
          </p:nvSpPr>
          <p:spPr>
            <a:xfrm>
              <a:off x="5629742" y="3541017"/>
              <a:ext cx="905692" cy="495924"/>
            </a:xfrm>
            <a:prstGeom prst="rect">
              <a:avLst/>
            </a:prstGeom>
            <a:noFill/>
            <a:ln>
              <a:noFill/>
            </a:ln>
          </p:spPr>
          <p:txBody>
            <a:bodyPr spcFirstLastPara="1" wrap="square" lIns="91425" tIns="45700" rIns="91425" bIns="45700" anchor="ctr" anchorCtr="0">
              <a:spAutoFit/>
            </a:bodyPr>
            <a:lstStyle/>
            <a:p>
              <a:pPr algn="ctr">
                <a:lnSpc>
                  <a:spcPct val="115000"/>
                </a:lnSpc>
              </a:pPr>
              <a:r>
                <a:rPr lang="en-US" sz="2200">
                  <a:solidFill>
                    <a:srgbClr val="404040"/>
                  </a:solidFill>
                  <a:latin typeface="Open Sans"/>
                  <a:ea typeface="Open Sans"/>
                  <a:cs typeface="Open Sans"/>
                  <a:sym typeface="Open Sans"/>
                </a:rPr>
                <a:t>Wing</a:t>
              </a:r>
              <a:endParaRPr sz="2200">
                <a:solidFill>
                  <a:srgbClr val="404040"/>
                </a:solidFill>
                <a:latin typeface="Open Sans"/>
                <a:ea typeface="Open Sans"/>
                <a:cs typeface="Open Sans"/>
                <a:sym typeface="Open Sans"/>
              </a:endParaRPr>
            </a:p>
          </p:txBody>
        </p:sp>
        <p:sp>
          <p:nvSpPr>
            <p:cNvPr id="22" name="Google Shape;557;p65">
              <a:extLst>
                <a:ext uri="{FF2B5EF4-FFF2-40B4-BE49-F238E27FC236}">
                  <a16:creationId xmlns:a16="http://schemas.microsoft.com/office/drawing/2014/main" id="{68A53D0C-C894-BDCF-5627-F3026B90FDF4}"/>
                </a:ext>
              </a:extLst>
            </p:cNvPr>
            <p:cNvSpPr txBox="1"/>
            <p:nvPr/>
          </p:nvSpPr>
          <p:spPr>
            <a:xfrm>
              <a:off x="7710972" y="3548163"/>
              <a:ext cx="905692" cy="481630"/>
            </a:xfrm>
            <a:prstGeom prst="rect">
              <a:avLst/>
            </a:prstGeom>
            <a:noFill/>
            <a:ln>
              <a:noFill/>
            </a:ln>
          </p:spPr>
          <p:txBody>
            <a:bodyPr spcFirstLastPara="1" wrap="square" lIns="91425" tIns="45700" rIns="91425" bIns="45700" anchor="ctr" anchorCtr="0">
              <a:spAutoFit/>
            </a:bodyPr>
            <a:lstStyle/>
            <a:p>
              <a:pPr algn="ctr">
                <a:lnSpc>
                  <a:spcPct val="115000"/>
                </a:lnSpc>
              </a:pPr>
              <a:r>
                <a:rPr lang="en-US" sz="2200">
                  <a:solidFill>
                    <a:srgbClr val="404040"/>
                  </a:solidFill>
                  <a:latin typeface="Open Sans"/>
                  <a:ea typeface="Open Sans"/>
                  <a:cs typeface="Open Sans"/>
                  <a:sym typeface="Open Sans"/>
                </a:rPr>
                <a:t>Atom</a:t>
              </a:r>
              <a:endParaRPr sz="2200">
                <a:solidFill>
                  <a:srgbClr val="404040"/>
                </a:solidFill>
                <a:latin typeface="Open Sans"/>
                <a:ea typeface="Open Sans"/>
                <a:cs typeface="Open Sans"/>
                <a:sym typeface="Open Sans"/>
              </a:endParaRPr>
            </a:p>
          </p:txBody>
        </p:sp>
        <p:sp>
          <p:nvSpPr>
            <p:cNvPr id="23" name="Google Shape;558;p65">
              <a:extLst>
                <a:ext uri="{FF2B5EF4-FFF2-40B4-BE49-F238E27FC236}">
                  <a16:creationId xmlns:a16="http://schemas.microsoft.com/office/drawing/2014/main" id="{72A22D12-1B5B-479C-5915-0A58EA3AA54F}"/>
                </a:ext>
              </a:extLst>
            </p:cNvPr>
            <p:cNvSpPr txBox="1"/>
            <p:nvPr/>
          </p:nvSpPr>
          <p:spPr>
            <a:xfrm>
              <a:off x="9815991" y="3541017"/>
              <a:ext cx="1101635" cy="495924"/>
            </a:xfrm>
            <a:prstGeom prst="rect">
              <a:avLst/>
            </a:prstGeom>
            <a:noFill/>
            <a:ln>
              <a:noFill/>
            </a:ln>
          </p:spPr>
          <p:txBody>
            <a:bodyPr spcFirstLastPara="1" wrap="square" lIns="91425" tIns="45700" rIns="91425" bIns="45700" anchor="ctr" anchorCtr="0">
              <a:spAutoFit/>
            </a:bodyPr>
            <a:lstStyle/>
            <a:p>
              <a:pPr algn="ctr">
                <a:lnSpc>
                  <a:spcPct val="115000"/>
                </a:lnSpc>
              </a:pPr>
              <a:r>
                <a:rPr lang="en-US" sz="2200">
                  <a:solidFill>
                    <a:srgbClr val="404040"/>
                  </a:solidFill>
                  <a:latin typeface="Open Sans"/>
                  <a:ea typeface="Open Sans"/>
                  <a:cs typeface="Open Sans"/>
                  <a:sym typeface="Open Sans"/>
                </a:rPr>
                <a:t>PyDev</a:t>
              </a:r>
              <a:endParaRPr sz="2200">
                <a:solidFill>
                  <a:srgbClr val="404040"/>
                </a:solidFill>
                <a:latin typeface="Open Sans"/>
                <a:ea typeface="Open Sans"/>
                <a:cs typeface="Open Sans"/>
                <a:sym typeface="Open Sans"/>
              </a:endParaRPr>
            </a:p>
          </p:txBody>
        </p:sp>
        <p:sp>
          <p:nvSpPr>
            <p:cNvPr id="24" name="Google Shape;559;p65">
              <a:extLst>
                <a:ext uri="{FF2B5EF4-FFF2-40B4-BE49-F238E27FC236}">
                  <a16:creationId xmlns:a16="http://schemas.microsoft.com/office/drawing/2014/main" id="{E47971FD-88C4-9AA7-5BEF-15C1ED3B12F3}"/>
                </a:ext>
              </a:extLst>
            </p:cNvPr>
            <p:cNvSpPr txBox="1"/>
            <p:nvPr/>
          </p:nvSpPr>
          <p:spPr>
            <a:xfrm>
              <a:off x="11953390" y="3541017"/>
              <a:ext cx="1432562" cy="495924"/>
            </a:xfrm>
            <a:prstGeom prst="rect">
              <a:avLst/>
            </a:prstGeom>
            <a:noFill/>
            <a:ln>
              <a:noFill/>
            </a:ln>
          </p:spPr>
          <p:txBody>
            <a:bodyPr spcFirstLastPara="1" wrap="square" lIns="91425" tIns="45700" rIns="91425" bIns="45700" anchor="ctr" anchorCtr="0">
              <a:spAutoFit/>
            </a:bodyPr>
            <a:lstStyle/>
            <a:p>
              <a:pPr algn="ctr">
                <a:lnSpc>
                  <a:spcPct val="115000"/>
                </a:lnSpc>
              </a:pPr>
              <a:r>
                <a:rPr lang="en-US" sz="2200">
                  <a:solidFill>
                    <a:srgbClr val="404040"/>
                  </a:solidFill>
                  <a:latin typeface="Open Sans"/>
                  <a:ea typeface="Open Sans"/>
                  <a:cs typeface="Open Sans"/>
                  <a:sym typeface="Open Sans"/>
                </a:rPr>
                <a:t>PyCharm</a:t>
              </a:r>
              <a:endParaRPr sz="2200">
                <a:solidFill>
                  <a:srgbClr val="404040"/>
                </a:solidFill>
                <a:latin typeface="Open Sans"/>
                <a:ea typeface="Open Sans"/>
                <a:cs typeface="Open Sans"/>
                <a:sym typeface="Open Sans"/>
              </a:endParaRPr>
            </a:p>
          </p:txBody>
        </p:sp>
        <p:sp>
          <p:nvSpPr>
            <p:cNvPr id="25" name="Google Shape;560;p65">
              <a:extLst>
                <a:ext uri="{FF2B5EF4-FFF2-40B4-BE49-F238E27FC236}">
                  <a16:creationId xmlns:a16="http://schemas.microsoft.com/office/drawing/2014/main" id="{01BF941F-C6EE-C331-3324-7C6E3E354D4E}"/>
                </a:ext>
              </a:extLst>
            </p:cNvPr>
            <p:cNvSpPr txBox="1"/>
            <p:nvPr/>
          </p:nvSpPr>
          <p:spPr>
            <a:xfrm>
              <a:off x="9650527" y="5852658"/>
              <a:ext cx="1432562" cy="495924"/>
            </a:xfrm>
            <a:prstGeom prst="rect">
              <a:avLst/>
            </a:prstGeom>
            <a:noFill/>
            <a:ln>
              <a:noFill/>
            </a:ln>
          </p:spPr>
          <p:txBody>
            <a:bodyPr spcFirstLastPara="1" wrap="square" lIns="91425" tIns="45700" rIns="91425" bIns="45700" anchor="ctr" anchorCtr="0">
              <a:spAutoFit/>
            </a:bodyPr>
            <a:lstStyle/>
            <a:p>
              <a:pPr algn="ctr">
                <a:lnSpc>
                  <a:spcPct val="115000"/>
                </a:lnSpc>
              </a:pPr>
              <a:r>
                <a:rPr lang="en-US" sz="2200">
                  <a:solidFill>
                    <a:srgbClr val="404040"/>
                  </a:solidFill>
                  <a:latin typeface="Open Sans"/>
                  <a:ea typeface="Open Sans"/>
                  <a:cs typeface="Open Sans"/>
                  <a:sym typeface="Open Sans"/>
                </a:rPr>
                <a:t>Spyder</a:t>
              </a:r>
              <a:endParaRPr sz="2200">
                <a:solidFill>
                  <a:srgbClr val="404040"/>
                </a:solidFill>
                <a:latin typeface="Open Sans"/>
                <a:ea typeface="Open Sans"/>
                <a:cs typeface="Open Sans"/>
                <a:sym typeface="Open Sans"/>
              </a:endParaRPr>
            </a:p>
          </p:txBody>
        </p:sp>
        <p:sp>
          <p:nvSpPr>
            <p:cNvPr id="26" name="Google Shape;561;p65">
              <a:extLst>
                <a:ext uri="{FF2B5EF4-FFF2-40B4-BE49-F238E27FC236}">
                  <a16:creationId xmlns:a16="http://schemas.microsoft.com/office/drawing/2014/main" id="{648DDC7F-1C27-8660-8D22-C76E4441B0F3}"/>
                </a:ext>
              </a:extLst>
            </p:cNvPr>
            <p:cNvSpPr txBox="1"/>
            <p:nvPr/>
          </p:nvSpPr>
          <p:spPr>
            <a:xfrm>
              <a:off x="2794268" y="5845510"/>
              <a:ext cx="1545773" cy="899557"/>
            </a:xfrm>
            <a:prstGeom prst="rect">
              <a:avLst/>
            </a:prstGeom>
            <a:noFill/>
            <a:ln>
              <a:noFill/>
            </a:ln>
          </p:spPr>
          <p:txBody>
            <a:bodyPr spcFirstLastPara="1" wrap="square" lIns="91425" tIns="45700" rIns="91425" bIns="45700" anchor="ctr" anchorCtr="0">
              <a:spAutoFit/>
            </a:bodyPr>
            <a:lstStyle/>
            <a:p>
              <a:pPr algn="ctr">
                <a:lnSpc>
                  <a:spcPct val="115000"/>
                </a:lnSpc>
              </a:pPr>
              <a:r>
                <a:rPr lang="en-US" sz="2200">
                  <a:solidFill>
                    <a:srgbClr val="404040"/>
                  </a:solidFill>
                  <a:latin typeface="Open Sans"/>
                  <a:ea typeface="Open Sans"/>
                  <a:cs typeface="Open Sans"/>
                  <a:sym typeface="Open Sans"/>
                </a:rPr>
                <a:t>Jupyter Notebook</a:t>
              </a:r>
              <a:endParaRPr sz="2200">
                <a:solidFill>
                  <a:srgbClr val="404040"/>
                </a:solidFill>
                <a:latin typeface="Open Sans"/>
                <a:ea typeface="Open Sans"/>
                <a:cs typeface="Open Sans"/>
                <a:sym typeface="Open Sans"/>
              </a:endParaRPr>
            </a:p>
          </p:txBody>
        </p:sp>
        <p:sp>
          <p:nvSpPr>
            <p:cNvPr id="27" name="Google Shape;562;p65">
              <a:extLst>
                <a:ext uri="{FF2B5EF4-FFF2-40B4-BE49-F238E27FC236}">
                  <a16:creationId xmlns:a16="http://schemas.microsoft.com/office/drawing/2014/main" id="{2C4C4D36-0BD7-1872-39C3-42E576B60814}"/>
                </a:ext>
              </a:extLst>
            </p:cNvPr>
            <p:cNvSpPr txBox="1"/>
            <p:nvPr/>
          </p:nvSpPr>
          <p:spPr>
            <a:xfrm>
              <a:off x="5309702" y="5852658"/>
              <a:ext cx="1545773" cy="495924"/>
            </a:xfrm>
            <a:prstGeom prst="rect">
              <a:avLst/>
            </a:prstGeom>
            <a:noFill/>
            <a:ln>
              <a:noFill/>
            </a:ln>
          </p:spPr>
          <p:txBody>
            <a:bodyPr spcFirstLastPara="1" wrap="square" lIns="91425" tIns="45700" rIns="91425" bIns="45700" anchor="ctr" anchorCtr="0">
              <a:spAutoFit/>
            </a:bodyPr>
            <a:lstStyle/>
            <a:p>
              <a:pPr algn="ctr">
                <a:lnSpc>
                  <a:spcPct val="115000"/>
                </a:lnSpc>
              </a:pPr>
              <a:r>
                <a:rPr lang="en-US" sz="2200">
                  <a:solidFill>
                    <a:srgbClr val="404040"/>
                  </a:solidFill>
                  <a:latin typeface="Open Sans"/>
                  <a:ea typeface="Open Sans"/>
                  <a:cs typeface="Open Sans"/>
                  <a:sym typeface="Open Sans"/>
                </a:rPr>
                <a:t>Rodeo</a:t>
              </a:r>
              <a:endParaRPr sz="2200">
                <a:solidFill>
                  <a:srgbClr val="404040"/>
                </a:solidFill>
                <a:latin typeface="Open Sans"/>
                <a:ea typeface="Open Sans"/>
                <a:cs typeface="Open Sans"/>
                <a:sym typeface="Open Sans"/>
              </a:endParaRPr>
            </a:p>
          </p:txBody>
        </p:sp>
        <p:sp>
          <p:nvSpPr>
            <p:cNvPr id="28" name="Google Shape;563;p65">
              <a:extLst>
                <a:ext uri="{FF2B5EF4-FFF2-40B4-BE49-F238E27FC236}">
                  <a16:creationId xmlns:a16="http://schemas.microsoft.com/office/drawing/2014/main" id="{EE241954-FD9F-8B35-EB47-2BEC756BB830}"/>
                </a:ext>
              </a:extLst>
            </p:cNvPr>
            <p:cNvSpPr txBox="1"/>
            <p:nvPr/>
          </p:nvSpPr>
          <p:spPr>
            <a:xfrm>
              <a:off x="7390931" y="5852658"/>
              <a:ext cx="1545773" cy="495924"/>
            </a:xfrm>
            <a:prstGeom prst="rect">
              <a:avLst/>
            </a:prstGeom>
            <a:noFill/>
            <a:ln>
              <a:noFill/>
            </a:ln>
          </p:spPr>
          <p:txBody>
            <a:bodyPr spcFirstLastPara="1" wrap="square" lIns="91425" tIns="45700" rIns="91425" bIns="45700" anchor="ctr" anchorCtr="0">
              <a:spAutoFit/>
            </a:bodyPr>
            <a:lstStyle/>
            <a:p>
              <a:pPr algn="ctr">
                <a:lnSpc>
                  <a:spcPct val="115000"/>
                </a:lnSpc>
              </a:pPr>
              <a:r>
                <a:rPr lang="en-US" sz="2200">
                  <a:solidFill>
                    <a:srgbClr val="404040"/>
                  </a:solidFill>
                  <a:latin typeface="Open Sans"/>
                  <a:ea typeface="Open Sans"/>
                  <a:cs typeface="Open Sans"/>
                  <a:sym typeface="Open Sans"/>
                </a:rPr>
                <a:t>Thonny</a:t>
              </a:r>
              <a:endParaRPr sz="2200">
                <a:solidFill>
                  <a:srgbClr val="404040"/>
                </a:solidFill>
                <a:latin typeface="Open Sans"/>
                <a:ea typeface="Open Sans"/>
                <a:cs typeface="Open Sans"/>
                <a:sym typeface="Open Sans"/>
              </a:endParaRPr>
            </a:p>
          </p:txBody>
        </p:sp>
        <p:pic>
          <p:nvPicPr>
            <p:cNvPr id="29" name="Google Shape;564;p65" descr="A blue ribbon with a cross&#10;&#10;Description automatically generated">
              <a:extLst>
                <a:ext uri="{FF2B5EF4-FFF2-40B4-BE49-F238E27FC236}">
                  <a16:creationId xmlns:a16="http://schemas.microsoft.com/office/drawing/2014/main" id="{23A22437-B80A-5937-D82F-6106AB7EDAA8}"/>
                </a:ext>
              </a:extLst>
            </p:cNvPr>
            <p:cNvPicPr preferRelativeResize="0"/>
            <p:nvPr/>
          </p:nvPicPr>
          <p:blipFill rotWithShape="1">
            <a:blip r:embed="rId12">
              <a:alphaModFix/>
            </a:blip>
            <a:srcRect/>
            <a:stretch/>
          </p:blipFill>
          <p:spPr>
            <a:xfrm>
              <a:off x="12261879" y="4670816"/>
              <a:ext cx="815584" cy="815584"/>
            </a:xfrm>
            <a:prstGeom prst="rect">
              <a:avLst/>
            </a:prstGeom>
            <a:noFill/>
            <a:ln>
              <a:noFill/>
            </a:ln>
          </p:spPr>
        </p:pic>
      </p:grpSp>
    </p:spTree>
    <p:extLst>
      <p:ext uri="{BB962C8B-B14F-4D97-AF65-F5344CB8AC3E}">
        <p14:creationId xmlns:p14="http://schemas.microsoft.com/office/powerpoint/2010/main" val="1934077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4FF6D9-45FD-509C-5313-70600C0EAB32}"/>
              </a:ext>
            </a:extLst>
          </p:cNvPr>
          <p:cNvSpPr>
            <a:spLocks noGrp="1"/>
          </p:cNvSpPr>
          <p:nvPr>
            <p:ph type="body" idx="10"/>
          </p:nvPr>
        </p:nvSpPr>
        <p:spPr/>
        <p:txBody>
          <a:bodyPr/>
          <a:lstStyle/>
          <a:p>
            <a:r>
              <a:rPr lang="en-US"/>
              <a:t>Some commonly used and recommended Python workspaces are:</a:t>
            </a:r>
            <a:endParaRPr lang="en-IN"/>
          </a:p>
        </p:txBody>
      </p:sp>
      <p:sp>
        <p:nvSpPr>
          <p:cNvPr id="4" name="Title 3">
            <a:extLst>
              <a:ext uri="{FF2B5EF4-FFF2-40B4-BE49-F238E27FC236}">
                <a16:creationId xmlns:a16="http://schemas.microsoft.com/office/drawing/2014/main" id="{CAA3EA1C-4B34-BD84-EE88-9EE374FD14C8}"/>
              </a:ext>
            </a:extLst>
          </p:cNvPr>
          <p:cNvSpPr>
            <a:spLocks noGrp="1"/>
          </p:cNvSpPr>
          <p:nvPr>
            <p:ph type="title"/>
          </p:nvPr>
        </p:nvSpPr>
        <p:spPr/>
        <p:txBody>
          <a:bodyPr/>
          <a:lstStyle/>
          <a:p>
            <a:r>
              <a:rPr lang="en-IN"/>
              <a:t>Recommended Python Development Environments</a:t>
            </a:r>
          </a:p>
        </p:txBody>
      </p:sp>
      <p:sp>
        <p:nvSpPr>
          <p:cNvPr id="7" name="T_Text_3">
            <a:extLst>
              <a:ext uri="{FF2B5EF4-FFF2-40B4-BE49-F238E27FC236}">
                <a16:creationId xmlns:a16="http://schemas.microsoft.com/office/drawing/2014/main" id="{2695F716-8E2F-56B8-DE4C-9818D613ADD0}"/>
              </a:ext>
            </a:extLst>
          </p:cNvPr>
          <p:cNvSpPr/>
          <p:nvPr/>
        </p:nvSpPr>
        <p:spPr>
          <a:xfrm rot="10800000" flipH="1" flipV="1">
            <a:off x="11085763" y="5900729"/>
            <a:ext cx="3016800" cy="867601"/>
          </a:xfrm>
          <a:prstGeom prst="round2SameRect">
            <a:avLst>
              <a:gd name="adj1" fmla="val 8105"/>
              <a:gd name="adj2" fmla="val 0"/>
            </a:avLst>
          </a:prstGeom>
          <a:solidFill>
            <a:srgbClr val="FFB9A3"/>
          </a:solidFill>
          <a:ln>
            <a:noFill/>
          </a:ln>
        </p:spPr>
        <p:txBody>
          <a:bodyPr spcFirstLastPara="1" wrap="square" lIns="91425" tIns="45700" rIns="91425" bIns="45700" anchor="ctr" anchorCtr="1">
            <a:noAutofit/>
          </a:bodyPr>
          <a:lstStyle/>
          <a:p>
            <a:pPr algn="ctr">
              <a:buClr>
                <a:srgbClr val="000000"/>
              </a:buClr>
              <a:buSzPts val="2056"/>
            </a:pPr>
            <a:r>
              <a:rPr lang="en-US" sz="2200" b="1">
                <a:solidFill>
                  <a:schemeClr val="tx1">
                    <a:lumMod val="75000"/>
                    <a:lumOff val="25000"/>
                  </a:schemeClr>
                </a:solidFill>
                <a:latin typeface="Open Sans"/>
                <a:ea typeface="Open Sans"/>
                <a:cs typeface="Open Sans"/>
                <a:sym typeface="Open Sans"/>
              </a:rPr>
              <a:t>Google Colab</a:t>
            </a:r>
          </a:p>
        </p:txBody>
      </p:sp>
      <p:sp>
        <p:nvSpPr>
          <p:cNvPr id="9" name="T_Text_2">
            <a:extLst>
              <a:ext uri="{FF2B5EF4-FFF2-40B4-BE49-F238E27FC236}">
                <a16:creationId xmlns:a16="http://schemas.microsoft.com/office/drawing/2014/main" id="{D41E3BAC-AB63-F0C4-757F-0F8D0821DEEE}"/>
              </a:ext>
            </a:extLst>
          </p:cNvPr>
          <p:cNvSpPr/>
          <p:nvPr/>
        </p:nvSpPr>
        <p:spPr>
          <a:xfrm>
            <a:off x="6618011" y="5900729"/>
            <a:ext cx="3016800" cy="867601"/>
          </a:xfrm>
          <a:prstGeom prst="round2SameRect">
            <a:avLst>
              <a:gd name="adj1" fmla="val 8105"/>
              <a:gd name="adj2" fmla="val 11082"/>
            </a:avLst>
          </a:prstGeom>
          <a:solidFill>
            <a:srgbClr val="EFC88B"/>
          </a:solidFill>
          <a:ln>
            <a:noFill/>
          </a:ln>
        </p:spPr>
        <p:txBody>
          <a:bodyPr spcFirstLastPara="1" wrap="square" lIns="91425" tIns="45700" rIns="91425" bIns="45700" anchor="ctr" anchorCtr="1">
            <a:noAutofit/>
          </a:bodyPr>
          <a:lstStyle/>
          <a:p>
            <a:pPr algn="ctr">
              <a:buClr>
                <a:srgbClr val="000000"/>
              </a:buClr>
              <a:buSzPts val="2056"/>
            </a:pPr>
            <a:r>
              <a:rPr lang="en-US" sz="2200" b="1">
                <a:solidFill>
                  <a:schemeClr val="tx1">
                    <a:lumMod val="75000"/>
                    <a:lumOff val="25000"/>
                  </a:schemeClr>
                </a:solidFill>
                <a:latin typeface="Open Sans"/>
                <a:ea typeface="Open Sans"/>
                <a:cs typeface="Open Sans"/>
                <a:sym typeface="Open Sans"/>
              </a:rPr>
              <a:t>Jupyter Notebook</a:t>
            </a:r>
          </a:p>
        </p:txBody>
      </p:sp>
      <p:sp>
        <p:nvSpPr>
          <p:cNvPr id="10" name="T_Text_1">
            <a:extLst>
              <a:ext uri="{FF2B5EF4-FFF2-40B4-BE49-F238E27FC236}">
                <a16:creationId xmlns:a16="http://schemas.microsoft.com/office/drawing/2014/main" id="{FB4ECA13-3AF3-AD6F-DC16-41F0DB4DD64A}"/>
              </a:ext>
            </a:extLst>
          </p:cNvPr>
          <p:cNvSpPr/>
          <p:nvPr/>
        </p:nvSpPr>
        <p:spPr>
          <a:xfrm>
            <a:off x="2167515" y="5902548"/>
            <a:ext cx="3015601" cy="865781"/>
          </a:xfrm>
          <a:prstGeom prst="roundRect">
            <a:avLst>
              <a:gd name="adj" fmla="val 7065"/>
            </a:avLst>
          </a:prstGeom>
          <a:solidFill>
            <a:srgbClr val="C7D3DD"/>
          </a:solidFill>
          <a:ln>
            <a:noFill/>
          </a:ln>
        </p:spPr>
        <p:txBody>
          <a:bodyPr spcFirstLastPara="1" wrap="square" lIns="91425" tIns="45700" rIns="91425" bIns="45700" anchor="ctr" anchorCtr="1">
            <a:noAutofit/>
          </a:bodyPr>
          <a:lstStyle/>
          <a:p>
            <a:pPr algn="ctr">
              <a:buClr>
                <a:srgbClr val="000000"/>
              </a:buClr>
              <a:buSzPts val="2056"/>
            </a:pPr>
            <a:r>
              <a:rPr lang="en-US" sz="2200" b="1">
                <a:solidFill>
                  <a:schemeClr val="tx1">
                    <a:lumMod val="75000"/>
                    <a:lumOff val="25000"/>
                  </a:schemeClr>
                </a:solidFill>
                <a:latin typeface="Open Sans"/>
                <a:ea typeface="Open Sans"/>
                <a:cs typeface="Open Sans"/>
                <a:sym typeface="Open Sans"/>
              </a:rPr>
              <a:t>Visual Studio Code</a:t>
            </a:r>
          </a:p>
        </p:txBody>
      </p:sp>
      <p:sp>
        <p:nvSpPr>
          <p:cNvPr id="12" name="Google Shape;344;p11">
            <a:extLst>
              <a:ext uri="{FF2B5EF4-FFF2-40B4-BE49-F238E27FC236}">
                <a16:creationId xmlns:a16="http://schemas.microsoft.com/office/drawing/2014/main" id="{15CFD456-6577-E6DC-8E8A-EBA127FFCC48}"/>
              </a:ext>
            </a:extLst>
          </p:cNvPr>
          <p:cNvSpPr/>
          <p:nvPr/>
        </p:nvSpPr>
        <p:spPr>
          <a:xfrm>
            <a:off x="2160547" y="3127569"/>
            <a:ext cx="3015601" cy="3630900"/>
          </a:xfrm>
          <a:prstGeom prst="roundRect">
            <a:avLst>
              <a:gd name="adj" fmla="val 2204"/>
            </a:avLst>
          </a:prstGeom>
          <a:noFill/>
          <a:ln w="3175"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3700"/>
            </a:pPr>
            <a:endParaRPr lang="en-IN" sz="3700">
              <a:solidFill>
                <a:srgbClr val="FFFFFF"/>
              </a:solidFill>
              <a:latin typeface="Arial"/>
              <a:ea typeface="Arial"/>
              <a:cs typeface="Arial"/>
              <a:sym typeface="Arial"/>
            </a:endParaRPr>
          </a:p>
        </p:txBody>
      </p:sp>
      <p:sp>
        <p:nvSpPr>
          <p:cNvPr id="17" name="Google Shape;349;p11">
            <a:extLst>
              <a:ext uri="{FF2B5EF4-FFF2-40B4-BE49-F238E27FC236}">
                <a16:creationId xmlns:a16="http://schemas.microsoft.com/office/drawing/2014/main" id="{56B56F49-A890-B22F-95AB-83C2492FF27B}"/>
              </a:ext>
            </a:extLst>
          </p:cNvPr>
          <p:cNvSpPr/>
          <p:nvPr/>
        </p:nvSpPr>
        <p:spPr>
          <a:xfrm>
            <a:off x="6619920" y="3127569"/>
            <a:ext cx="3017400" cy="3632401"/>
          </a:xfrm>
          <a:prstGeom prst="roundRect">
            <a:avLst>
              <a:gd name="adj" fmla="val 2204"/>
            </a:avLst>
          </a:prstGeom>
          <a:noFill/>
          <a:ln w="3175"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3700"/>
            </a:pPr>
            <a:endParaRPr lang="en-IN" sz="3700">
              <a:solidFill>
                <a:srgbClr val="FFFFFF"/>
              </a:solidFill>
              <a:latin typeface="Arial"/>
              <a:ea typeface="Arial"/>
              <a:cs typeface="Arial"/>
              <a:sym typeface="Arial"/>
            </a:endParaRPr>
          </a:p>
        </p:txBody>
      </p:sp>
      <p:sp>
        <p:nvSpPr>
          <p:cNvPr id="20" name="Google Shape;353;p11">
            <a:extLst>
              <a:ext uri="{FF2B5EF4-FFF2-40B4-BE49-F238E27FC236}">
                <a16:creationId xmlns:a16="http://schemas.microsoft.com/office/drawing/2014/main" id="{757E9D58-724F-4BF0-2458-6543D4B58465}"/>
              </a:ext>
            </a:extLst>
          </p:cNvPr>
          <p:cNvSpPr/>
          <p:nvPr/>
        </p:nvSpPr>
        <p:spPr>
          <a:xfrm>
            <a:off x="11079633" y="3127569"/>
            <a:ext cx="3017400" cy="3632401"/>
          </a:xfrm>
          <a:prstGeom prst="roundRect">
            <a:avLst>
              <a:gd name="adj" fmla="val 1263"/>
            </a:avLst>
          </a:prstGeom>
          <a:noFill/>
          <a:ln w="3175" cap="flat" cmpd="sng">
            <a:solidFill>
              <a:srgbClr val="5B5B5B"/>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3700"/>
            </a:pPr>
            <a:endParaRPr lang="en-IN" sz="3700">
              <a:solidFill>
                <a:srgbClr val="FFFFFF"/>
              </a:solidFill>
              <a:latin typeface="Arial"/>
              <a:ea typeface="Arial"/>
              <a:cs typeface="Arial"/>
              <a:sym typeface="Arial"/>
            </a:endParaRPr>
          </a:p>
        </p:txBody>
      </p:sp>
      <p:pic>
        <p:nvPicPr>
          <p:cNvPr id="28" name="Google Shape;551;p65" descr="A black background with orange and grey circles&#10;&#10;Description automatically generated">
            <a:extLst>
              <a:ext uri="{FF2B5EF4-FFF2-40B4-BE49-F238E27FC236}">
                <a16:creationId xmlns:a16="http://schemas.microsoft.com/office/drawing/2014/main" id="{D8792224-90A9-C427-4EEB-23D15FFA43B2}"/>
              </a:ext>
            </a:extLst>
          </p:cNvPr>
          <p:cNvPicPr preferRelativeResize="0"/>
          <p:nvPr/>
        </p:nvPicPr>
        <p:blipFill rotWithShape="1">
          <a:blip r:embed="rId3">
            <a:alphaModFix/>
          </a:blip>
          <a:srcRect/>
          <a:stretch/>
        </p:blipFill>
        <p:spPr>
          <a:xfrm>
            <a:off x="7557243" y="3800063"/>
            <a:ext cx="1138335" cy="1305675"/>
          </a:xfrm>
          <a:prstGeom prst="rect">
            <a:avLst/>
          </a:prstGeom>
          <a:noFill/>
          <a:ln>
            <a:noFill/>
          </a:ln>
        </p:spPr>
      </p:pic>
      <p:pic>
        <p:nvPicPr>
          <p:cNvPr id="29" name="Google Shape;564;p65" descr="A blue ribbon with a cross&#10;&#10;Description automatically generated">
            <a:extLst>
              <a:ext uri="{FF2B5EF4-FFF2-40B4-BE49-F238E27FC236}">
                <a16:creationId xmlns:a16="http://schemas.microsoft.com/office/drawing/2014/main" id="{3BB6F789-D28E-B4B8-8CEA-4143866B24A5}"/>
              </a:ext>
            </a:extLst>
          </p:cNvPr>
          <p:cNvPicPr preferRelativeResize="0"/>
          <p:nvPr/>
        </p:nvPicPr>
        <p:blipFill rotWithShape="1">
          <a:blip r:embed="rId4">
            <a:alphaModFix/>
          </a:blip>
          <a:srcRect/>
          <a:stretch/>
        </p:blipFill>
        <p:spPr>
          <a:xfrm>
            <a:off x="3082615" y="3921406"/>
            <a:ext cx="1200341" cy="1005819"/>
          </a:xfrm>
          <a:prstGeom prst="rect">
            <a:avLst/>
          </a:prstGeom>
          <a:noFill/>
          <a:ln>
            <a:noFill/>
          </a:ln>
        </p:spPr>
      </p:pic>
      <p:pic>
        <p:nvPicPr>
          <p:cNvPr id="31" name="Picture 30" descr="A logo with two circles&#10;&#10;Description automatically generated with medium confidence">
            <a:extLst>
              <a:ext uri="{FF2B5EF4-FFF2-40B4-BE49-F238E27FC236}">
                <a16:creationId xmlns:a16="http://schemas.microsoft.com/office/drawing/2014/main" id="{6839B11D-05CF-44F6-F744-942DDCCFBD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74048" y="3520219"/>
            <a:ext cx="1828571" cy="1828571"/>
          </a:xfrm>
          <a:prstGeom prst="rect">
            <a:avLst/>
          </a:prstGeom>
        </p:spPr>
      </p:pic>
      <p:sp>
        <p:nvSpPr>
          <p:cNvPr id="33" name="Brandline_LVC">
            <a:extLst>
              <a:ext uri="{FF2B5EF4-FFF2-40B4-BE49-F238E27FC236}">
                <a16:creationId xmlns:a16="http://schemas.microsoft.com/office/drawing/2014/main" id="{DEE70720-739F-19CB-9C8F-C92C15905779}"/>
              </a:ext>
            </a:extLst>
          </p:cNvPr>
          <p:cNvSpPr/>
          <p:nvPr/>
        </p:nvSpPr>
        <p:spPr>
          <a:xfrm>
            <a:off x="2476500" y="816324"/>
            <a:ext cx="1130315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spTree>
    <p:extLst>
      <p:ext uri="{BB962C8B-B14F-4D97-AF65-F5344CB8AC3E}">
        <p14:creationId xmlns:p14="http://schemas.microsoft.com/office/powerpoint/2010/main" val="3604210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15E681-D20B-EEE3-53B9-ADB12F7A492A}"/>
              </a:ext>
            </a:extLst>
          </p:cNvPr>
          <p:cNvSpPr>
            <a:spLocks noGrp="1"/>
          </p:cNvSpPr>
          <p:nvPr>
            <p:ph type="title"/>
          </p:nvPr>
        </p:nvSpPr>
        <p:spPr/>
        <p:txBody>
          <a:bodyPr/>
          <a:lstStyle/>
          <a:p>
            <a:r>
              <a:rPr lang="en-IN"/>
              <a:t>Visual Studio Code: Features</a:t>
            </a:r>
          </a:p>
        </p:txBody>
      </p:sp>
      <p:sp>
        <p:nvSpPr>
          <p:cNvPr id="6" name="Brandline_LVC">
            <a:extLst>
              <a:ext uri="{FF2B5EF4-FFF2-40B4-BE49-F238E27FC236}">
                <a16:creationId xmlns:a16="http://schemas.microsoft.com/office/drawing/2014/main" id="{55B6BA8B-7305-629C-931D-504CB00EC094}"/>
              </a:ext>
            </a:extLst>
          </p:cNvPr>
          <p:cNvSpPr/>
          <p:nvPr/>
        </p:nvSpPr>
        <p:spPr>
          <a:xfrm>
            <a:off x="4991100" y="816324"/>
            <a:ext cx="62697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grpSp>
        <p:nvGrpSpPr>
          <p:cNvPr id="59" name="Graphic 2">
            <a:extLst>
              <a:ext uri="{FF2B5EF4-FFF2-40B4-BE49-F238E27FC236}">
                <a16:creationId xmlns:a16="http://schemas.microsoft.com/office/drawing/2014/main" id="{BDE43221-F1B1-78F3-D6AA-7EF4D9E725DE}"/>
              </a:ext>
            </a:extLst>
          </p:cNvPr>
          <p:cNvGrpSpPr/>
          <p:nvPr/>
        </p:nvGrpSpPr>
        <p:grpSpPr>
          <a:xfrm>
            <a:off x="7420757" y="4764620"/>
            <a:ext cx="1487129" cy="432327"/>
            <a:chOff x="7383434" y="4594016"/>
            <a:chExt cx="1487129" cy="432327"/>
          </a:xfrm>
          <a:solidFill>
            <a:srgbClr val="FFFFFF"/>
          </a:solidFill>
        </p:grpSpPr>
        <p:sp>
          <p:nvSpPr>
            <p:cNvPr id="60" name="Freeform: Shape 59">
              <a:extLst>
                <a:ext uri="{FF2B5EF4-FFF2-40B4-BE49-F238E27FC236}">
                  <a16:creationId xmlns:a16="http://schemas.microsoft.com/office/drawing/2014/main" id="{BCD5C6BA-E52B-4D2A-80D2-C661F844EC5B}"/>
                </a:ext>
              </a:extLst>
            </p:cNvPr>
            <p:cNvSpPr/>
            <p:nvPr/>
          </p:nvSpPr>
          <p:spPr>
            <a:xfrm>
              <a:off x="7383434" y="4596018"/>
              <a:ext cx="96072" cy="430325"/>
            </a:xfrm>
            <a:custGeom>
              <a:avLst/>
              <a:gdLst>
                <a:gd name="connsiteX0" fmla="*/ 0 w 96072"/>
                <a:gd name="connsiteY0" fmla="*/ 0 h 430325"/>
                <a:gd name="connsiteX1" fmla="*/ 96073 w 96072"/>
                <a:gd name="connsiteY1" fmla="*/ 0 h 430325"/>
                <a:gd name="connsiteX2" fmla="*/ 96073 w 96072"/>
                <a:gd name="connsiteY2" fmla="*/ 430326 h 430325"/>
                <a:gd name="connsiteX3" fmla="*/ 0 w 96072"/>
                <a:gd name="connsiteY3" fmla="*/ 430326 h 430325"/>
                <a:gd name="connsiteX4" fmla="*/ 0 w 96072"/>
                <a:gd name="connsiteY4" fmla="*/ 0 h 430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72" h="430325">
                  <a:moveTo>
                    <a:pt x="0" y="0"/>
                  </a:moveTo>
                  <a:lnTo>
                    <a:pt x="96073" y="0"/>
                  </a:lnTo>
                  <a:lnTo>
                    <a:pt x="96073" y="430326"/>
                  </a:lnTo>
                  <a:lnTo>
                    <a:pt x="0" y="430326"/>
                  </a:lnTo>
                  <a:lnTo>
                    <a:pt x="0" y="0"/>
                  </a:ln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61" name="Freeform: Shape 60">
              <a:extLst>
                <a:ext uri="{FF2B5EF4-FFF2-40B4-BE49-F238E27FC236}">
                  <a16:creationId xmlns:a16="http://schemas.microsoft.com/office/drawing/2014/main" id="{59B24D4D-9F33-9277-3E36-9D4C9BACB01B}"/>
                </a:ext>
              </a:extLst>
            </p:cNvPr>
            <p:cNvSpPr/>
            <p:nvPr/>
          </p:nvSpPr>
          <p:spPr>
            <a:xfrm>
              <a:off x="7583586" y="4594016"/>
              <a:ext cx="392298" cy="430325"/>
            </a:xfrm>
            <a:custGeom>
              <a:avLst/>
              <a:gdLst>
                <a:gd name="connsiteX0" fmla="*/ 330251 w 392298"/>
                <a:gd name="connsiteY0" fmla="*/ 58044 h 430325"/>
                <a:gd name="connsiteX1" fmla="*/ 392299 w 392298"/>
                <a:gd name="connsiteY1" fmla="*/ 214162 h 430325"/>
                <a:gd name="connsiteX2" fmla="*/ 332252 w 392298"/>
                <a:gd name="connsiteY2" fmla="*/ 372281 h 430325"/>
                <a:gd name="connsiteX3" fmla="*/ 148113 w 392298"/>
                <a:gd name="connsiteY3" fmla="*/ 430326 h 430325"/>
                <a:gd name="connsiteX4" fmla="*/ 0 w 392298"/>
                <a:gd name="connsiteY4" fmla="*/ 430326 h 430325"/>
                <a:gd name="connsiteX5" fmla="*/ 0 w 392298"/>
                <a:gd name="connsiteY5" fmla="*/ 0 h 430325"/>
                <a:gd name="connsiteX6" fmla="*/ 152116 w 392298"/>
                <a:gd name="connsiteY6" fmla="*/ 0 h 430325"/>
                <a:gd name="connsiteX7" fmla="*/ 330251 w 392298"/>
                <a:gd name="connsiteY7" fmla="*/ 58044 h 430325"/>
                <a:gd name="connsiteX8" fmla="*/ 260198 w 392298"/>
                <a:gd name="connsiteY8" fmla="*/ 314238 h 430325"/>
                <a:gd name="connsiteX9" fmla="*/ 296225 w 392298"/>
                <a:gd name="connsiteY9" fmla="*/ 218165 h 430325"/>
                <a:gd name="connsiteX10" fmla="*/ 260198 w 392298"/>
                <a:gd name="connsiteY10" fmla="*/ 120091 h 430325"/>
                <a:gd name="connsiteX11" fmla="*/ 152116 w 392298"/>
                <a:gd name="connsiteY11" fmla="*/ 86065 h 430325"/>
                <a:gd name="connsiteX12" fmla="*/ 98075 w 392298"/>
                <a:gd name="connsiteY12" fmla="*/ 86065 h 430325"/>
                <a:gd name="connsiteX13" fmla="*/ 98075 w 392298"/>
                <a:gd name="connsiteY13" fmla="*/ 348263 h 430325"/>
                <a:gd name="connsiteX14" fmla="*/ 160122 w 392298"/>
                <a:gd name="connsiteY14" fmla="*/ 348263 h 430325"/>
                <a:gd name="connsiteX15" fmla="*/ 260198 w 392298"/>
                <a:gd name="connsiteY15" fmla="*/ 314238 h 43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2298" h="430325">
                  <a:moveTo>
                    <a:pt x="330251" y="58044"/>
                  </a:moveTo>
                  <a:cubicBezTo>
                    <a:pt x="372283" y="96073"/>
                    <a:pt x="392299" y="148112"/>
                    <a:pt x="392299" y="214162"/>
                  </a:cubicBezTo>
                  <a:cubicBezTo>
                    <a:pt x="392299" y="280212"/>
                    <a:pt x="372283" y="334253"/>
                    <a:pt x="332252" y="372281"/>
                  </a:cubicBezTo>
                  <a:cubicBezTo>
                    <a:pt x="292223" y="412312"/>
                    <a:pt x="232176" y="430326"/>
                    <a:pt x="148113" y="430326"/>
                  </a:cubicBezTo>
                  <a:lnTo>
                    <a:pt x="0" y="430326"/>
                  </a:lnTo>
                  <a:lnTo>
                    <a:pt x="0" y="0"/>
                  </a:lnTo>
                  <a:lnTo>
                    <a:pt x="152116" y="0"/>
                  </a:lnTo>
                  <a:cubicBezTo>
                    <a:pt x="230175" y="2002"/>
                    <a:pt x="290221" y="20015"/>
                    <a:pt x="330251" y="58044"/>
                  </a:cubicBezTo>
                  <a:close/>
                  <a:moveTo>
                    <a:pt x="260198" y="314238"/>
                  </a:moveTo>
                  <a:cubicBezTo>
                    <a:pt x="284216" y="292221"/>
                    <a:pt x="296225" y="260197"/>
                    <a:pt x="296225" y="218165"/>
                  </a:cubicBezTo>
                  <a:cubicBezTo>
                    <a:pt x="296225" y="176133"/>
                    <a:pt x="284216" y="144109"/>
                    <a:pt x="260198" y="120091"/>
                  </a:cubicBezTo>
                  <a:cubicBezTo>
                    <a:pt x="236179" y="98074"/>
                    <a:pt x="200152" y="86065"/>
                    <a:pt x="152116" y="86065"/>
                  </a:cubicBezTo>
                  <a:lnTo>
                    <a:pt x="98075" y="86065"/>
                  </a:lnTo>
                  <a:lnTo>
                    <a:pt x="98075" y="348263"/>
                  </a:lnTo>
                  <a:lnTo>
                    <a:pt x="160122" y="348263"/>
                  </a:lnTo>
                  <a:cubicBezTo>
                    <a:pt x="202154" y="346262"/>
                    <a:pt x="236179" y="336254"/>
                    <a:pt x="260198" y="314238"/>
                  </a:cubicBez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62" name="Freeform: Shape 61">
              <a:extLst>
                <a:ext uri="{FF2B5EF4-FFF2-40B4-BE49-F238E27FC236}">
                  <a16:creationId xmlns:a16="http://schemas.microsoft.com/office/drawing/2014/main" id="{7864F2F6-DD96-F722-6EB0-AE1A1C5BFE3A}"/>
                </a:ext>
              </a:extLst>
            </p:cNvPr>
            <p:cNvSpPr/>
            <p:nvPr/>
          </p:nvSpPr>
          <p:spPr>
            <a:xfrm>
              <a:off x="8059948" y="4596018"/>
              <a:ext cx="318241" cy="430325"/>
            </a:xfrm>
            <a:custGeom>
              <a:avLst/>
              <a:gdLst>
                <a:gd name="connsiteX0" fmla="*/ 310235 w 318241"/>
                <a:gd name="connsiteY0" fmla="*/ 0 h 430325"/>
                <a:gd name="connsiteX1" fmla="*/ 310235 w 318241"/>
                <a:gd name="connsiteY1" fmla="*/ 86065 h 430325"/>
                <a:gd name="connsiteX2" fmla="*/ 96073 w 318241"/>
                <a:gd name="connsiteY2" fmla="*/ 86065 h 430325"/>
                <a:gd name="connsiteX3" fmla="*/ 96073 w 318241"/>
                <a:gd name="connsiteY3" fmla="*/ 174132 h 430325"/>
                <a:gd name="connsiteX4" fmla="*/ 288219 w 318241"/>
                <a:gd name="connsiteY4" fmla="*/ 174132 h 430325"/>
                <a:gd name="connsiteX5" fmla="*/ 288219 w 318241"/>
                <a:gd name="connsiteY5" fmla="*/ 256194 h 430325"/>
                <a:gd name="connsiteX6" fmla="*/ 96073 w 318241"/>
                <a:gd name="connsiteY6" fmla="*/ 256194 h 430325"/>
                <a:gd name="connsiteX7" fmla="*/ 96073 w 318241"/>
                <a:gd name="connsiteY7" fmla="*/ 346262 h 430325"/>
                <a:gd name="connsiteX8" fmla="*/ 318242 w 318241"/>
                <a:gd name="connsiteY8" fmla="*/ 346262 h 430325"/>
                <a:gd name="connsiteX9" fmla="*/ 318242 w 318241"/>
                <a:gd name="connsiteY9" fmla="*/ 430326 h 430325"/>
                <a:gd name="connsiteX10" fmla="*/ 0 w 318241"/>
                <a:gd name="connsiteY10" fmla="*/ 430326 h 430325"/>
                <a:gd name="connsiteX11" fmla="*/ 0 w 318241"/>
                <a:gd name="connsiteY11" fmla="*/ 0 h 430325"/>
                <a:gd name="connsiteX12" fmla="*/ 310235 w 318241"/>
                <a:gd name="connsiteY12" fmla="*/ 0 h 43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41" h="430325">
                  <a:moveTo>
                    <a:pt x="310235" y="0"/>
                  </a:moveTo>
                  <a:lnTo>
                    <a:pt x="310235" y="86065"/>
                  </a:lnTo>
                  <a:lnTo>
                    <a:pt x="96073" y="86065"/>
                  </a:lnTo>
                  <a:lnTo>
                    <a:pt x="96073" y="174132"/>
                  </a:lnTo>
                  <a:lnTo>
                    <a:pt x="288219" y="174132"/>
                  </a:lnTo>
                  <a:lnTo>
                    <a:pt x="288219" y="256194"/>
                  </a:lnTo>
                  <a:lnTo>
                    <a:pt x="96073" y="256194"/>
                  </a:lnTo>
                  <a:lnTo>
                    <a:pt x="96073" y="346262"/>
                  </a:lnTo>
                  <a:lnTo>
                    <a:pt x="318242" y="346262"/>
                  </a:lnTo>
                  <a:lnTo>
                    <a:pt x="318242" y="430326"/>
                  </a:lnTo>
                  <a:lnTo>
                    <a:pt x="0" y="430326"/>
                  </a:lnTo>
                  <a:lnTo>
                    <a:pt x="0" y="0"/>
                  </a:lnTo>
                  <a:lnTo>
                    <a:pt x="310235" y="0"/>
                  </a:ln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63" name="Freeform: Shape 62">
              <a:extLst>
                <a:ext uri="{FF2B5EF4-FFF2-40B4-BE49-F238E27FC236}">
                  <a16:creationId xmlns:a16="http://schemas.microsoft.com/office/drawing/2014/main" id="{EEB4FF0B-72F8-0496-B19F-32096DE76997}"/>
                </a:ext>
              </a:extLst>
            </p:cNvPr>
            <p:cNvSpPr/>
            <p:nvPr/>
          </p:nvSpPr>
          <p:spPr>
            <a:xfrm>
              <a:off x="8406211" y="4594016"/>
              <a:ext cx="464352" cy="432327"/>
            </a:xfrm>
            <a:custGeom>
              <a:avLst/>
              <a:gdLst>
                <a:gd name="connsiteX0" fmla="*/ 362275 w 464352"/>
                <a:gd name="connsiteY0" fmla="*/ 432327 h 432327"/>
                <a:gd name="connsiteX1" fmla="*/ 322245 w 464352"/>
                <a:gd name="connsiteY1" fmla="*/ 338256 h 432327"/>
                <a:gd name="connsiteX2" fmla="*/ 142108 w 464352"/>
                <a:gd name="connsiteY2" fmla="*/ 338256 h 432327"/>
                <a:gd name="connsiteX3" fmla="*/ 102078 w 464352"/>
                <a:gd name="connsiteY3" fmla="*/ 430326 h 432327"/>
                <a:gd name="connsiteX4" fmla="*/ 0 w 464352"/>
                <a:gd name="connsiteY4" fmla="*/ 430326 h 432327"/>
                <a:gd name="connsiteX5" fmla="*/ 186141 w 464352"/>
                <a:gd name="connsiteY5" fmla="*/ 0 h 432327"/>
                <a:gd name="connsiteX6" fmla="*/ 278211 w 464352"/>
                <a:gd name="connsiteY6" fmla="*/ 0 h 432327"/>
                <a:gd name="connsiteX7" fmla="*/ 464353 w 464352"/>
                <a:gd name="connsiteY7" fmla="*/ 430326 h 432327"/>
                <a:gd name="connsiteX8" fmla="*/ 362275 w 464352"/>
                <a:gd name="connsiteY8" fmla="*/ 430326 h 432327"/>
                <a:gd name="connsiteX9" fmla="*/ 232176 w 464352"/>
                <a:gd name="connsiteY9" fmla="*/ 130098 h 432327"/>
                <a:gd name="connsiteX10" fmla="*/ 178135 w 464352"/>
                <a:gd name="connsiteY10" fmla="*/ 256194 h 432327"/>
                <a:gd name="connsiteX11" fmla="*/ 286217 w 464352"/>
                <a:gd name="connsiteY11" fmla="*/ 256194 h 432327"/>
                <a:gd name="connsiteX12" fmla="*/ 232176 w 464352"/>
                <a:gd name="connsiteY12" fmla="*/ 130098 h 43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4352" h="432327">
                  <a:moveTo>
                    <a:pt x="362275" y="432327"/>
                  </a:moveTo>
                  <a:lnTo>
                    <a:pt x="322245" y="338256"/>
                  </a:lnTo>
                  <a:lnTo>
                    <a:pt x="142108" y="338256"/>
                  </a:lnTo>
                  <a:lnTo>
                    <a:pt x="102078" y="430326"/>
                  </a:lnTo>
                  <a:lnTo>
                    <a:pt x="0" y="430326"/>
                  </a:lnTo>
                  <a:lnTo>
                    <a:pt x="186141" y="0"/>
                  </a:lnTo>
                  <a:lnTo>
                    <a:pt x="278211" y="0"/>
                  </a:lnTo>
                  <a:lnTo>
                    <a:pt x="464353" y="430326"/>
                  </a:lnTo>
                  <a:lnTo>
                    <a:pt x="362275" y="430326"/>
                  </a:lnTo>
                  <a:close/>
                  <a:moveTo>
                    <a:pt x="232176" y="130098"/>
                  </a:moveTo>
                  <a:lnTo>
                    <a:pt x="178135" y="256194"/>
                  </a:lnTo>
                  <a:lnTo>
                    <a:pt x="286217" y="256194"/>
                  </a:lnTo>
                  <a:lnTo>
                    <a:pt x="232176" y="130098"/>
                  </a:lnTo>
                  <a:close/>
                </a:path>
              </a:pathLst>
            </a:custGeom>
            <a:solidFill>
              <a:srgbClr val="FFFFFF"/>
            </a:solid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64" name="Text_2">
            <a:extLst>
              <a:ext uri="{FF2B5EF4-FFF2-40B4-BE49-F238E27FC236}">
                <a16:creationId xmlns:a16="http://schemas.microsoft.com/office/drawing/2014/main" id="{445545E5-DA5A-D841-E0E5-9450A2DAC665}"/>
              </a:ext>
            </a:extLst>
          </p:cNvPr>
          <p:cNvSpPr/>
          <p:nvPr/>
        </p:nvSpPr>
        <p:spPr>
          <a:xfrm>
            <a:off x="6647951" y="1886006"/>
            <a:ext cx="3067944" cy="47137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b" anchorCtr="1">
            <a:spAutoFit/>
          </a:bodyPr>
          <a:lstStyle/>
          <a:p>
            <a:pPr lvl="0" algn="ctr">
              <a:lnSpc>
                <a:spcPct val="114000"/>
              </a:lnSpc>
            </a:pPr>
            <a:r>
              <a:rPr lang="en-US" sz="2200">
                <a:solidFill>
                  <a:schemeClr val="tx1">
                    <a:lumMod val="75000"/>
                    <a:lumOff val="25000"/>
                  </a:schemeClr>
                </a:solidFill>
              </a:rPr>
              <a:t>Python extension</a:t>
            </a:r>
          </a:p>
        </p:txBody>
      </p:sp>
      <p:grpSp>
        <p:nvGrpSpPr>
          <p:cNvPr id="66" name="Group 65">
            <a:extLst>
              <a:ext uri="{FF2B5EF4-FFF2-40B4-BE49-F238E27FC236}">
                <a16:creationId xmlns:a16="http://schemas.microsoft.com/office/drawing/2014/main" id="{C2ED0CD2-2737-274F-26E4-2E54045E4223}"/>
              </a:ext>
            </a:extLst>
          </p:cNvPr>
          <p:cNvGrpSpPr/>
          <p:nvPr/>
        </p:nvGrpSpPr>
        <p:grpSpPr>
          <a:xfrm>
            <a:off x="7302754" y="2536591"/>
            <a:ext cx="1660395" cy="3212306"/>
            <a:chOff x="7182411" y="1584040"/>
            <a:chExt cx="1826434" cy="3533535"/>
          </a:xfrm>
        </p:grpSpPr>
        <p:grpSp>
          <p:nvGrpSpPr>
            <p:cNvPr id="73" name="Group 72">
              <a:extLst>
                <a:ext uri="{FF2B5EF4-FFF2-40B4-BE49-F238E27FC236}">
                  <a16:creationId xmlns:a16="http://schemas.microsoft.com/office/drawing/2014/main" id="{690FE51B-CF30-4DFE-8459-D8F1D250CFEC}"/>
                </a:ext>
              </a:extLst>
            </p:cNvPr>
            <p:cNvGrpSpPr/>
            <p:nvPr/>
          </p:nvGrpSpPr>
          <p:grpSpPr>
            <a:xfrm>
              <a:off x="7198600" y="1584040"/>
              <a:ext cx="1810245" cy="1767674"/>
              <a:chOff x="7198600" y="1797400"/>
              <a:chExt cx="1810245" cy="1767674"/>
            </a:xfrm>
          </p:grpSpPr>
          <p:sp>
            <p:nvSpPr>
              <p:cNvPr id="75" name="Freeform: Shape 74">
                <a:extLst>
                  <a:ext uri="{FF2B5EF4-FFF2-40B4-BE49-F238E27FC236}">
                    <a16:creationId xmlns:a16="http://schemas.microsoft.com/office/drawing/2014/main" id="{1A65B043-8477-F341-54A5-ABA046E6DCB3}"/>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solidFill>
                <a:srgbClr val="A5A832"/>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76" name="Freeform: Shape 75">
                <a:extLst>
                  <a:ext uri="{FF2B5EF4-FFF2-40B4-BE49-F238E27FC236}">
                    <a16:creationId xmlns:a16="http://schemas.microsoft.com/office/drawing/2014/main" id="{9D326705-5523-9D3C-AB3B-681A7B445873}"/>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solidFill>
                <a:srgbClr val="686A20"/>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68" name="Group 67">
              <a:extLst>
                <a:ext uri="{FF2B5EF4-FFF2-40B4-BE49-F238E27FC236}">
                  <a16:creationId xmlns:a16="http://schemas.microsoft.com/office/drawing/2014/main" id="{730FA3CA-2FE7-C97E-A664-41E3A9A79FD2}"/>
                </a:ext>
              </a:extLst>
            </p:cNvPr>
            <p:cNvGrpSpPr/>
            <p:nvPr/>
          </p:nvGrpSpPr>
          <p:grpSpPr>
            <a:xfrm rot="10800000">
              <a:off x="7182411" y="3349901"/>
              <a:ext cx="1810245" cy="1767674"/>
              <a:chOff x="7198600" y="1797400"/>
              <a:chExt cx="1810245" cy="1767674"/>
            </a:xfrm>
            <a:noFill/>
          </p:grpSpPr>
          <p:grpSp>
            <p:nvGrpSpPr>
              <p:cNvPr id="69" name="Group 68">
                <a:extLst>
                  <a:ext uri="{FF2B5EF4-FFF2-40B4-BE49-F238E27FC236}">
                    <a16:creationId xmlns:a16="http://schemas.microsoft.com/office/drawing/2014/main" id="{813F4A1C-25EA-8B90-EB07-C90D2DAC36FD}"/>
                  </a:ext>
                </a:extLst>
              </p:cNvPr>
              <p:cNvGrpSpPr/>
              <p:nvPr/>
            </p:nvGrpSpPr>
            <p:grpSpPr>
              <a:xfrm>
                <a:off x="7198600" y="1797400"/>
                <a:ext cx="1810245" cy="1767674"/>
                <a:chOff x="7198600" y="1797400"/>
                <a:chExt cx="1810245" cy="1767674"/>
              </a:xfrm>
              <a:grpFill/>
            </p:grpSpPr>
            <p:sp>
              <p:nvSpPr>
                <p:cNvPr id="71" name="Freeform: Shape 70">
                  <a:extLst>
                    <a:ext uri="{FF2B5EF4-FFF2-40B4-BE49-F238E27FC236}">
                      <a16:creationId xmlns:a16="http://schemas.microsoft.com/office/drawing/2014/main" id="{80BEAF10-8A43-3F32-7F49-ED76D0B055E2}"/>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72" name="Freeform: Shape 71">
                  <a:extLst>
                    <a:ext uri="{FF2B5EF4-FFF2-40B4-BE49-F238E27FC236}">
                      <a16:creationId xmlns:a16="http://schemas.microsoft.com/office/drawing/2014/main" id="{79F05923-FDF0-D9C9-4D03-4ADE56CA9841}"/>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70" name="Freeform: Shape 69">
                <a:extLst>
                  <a:ext uri="{FF2B5EF4-FFF2-40B4-BE49-F238E27FC236}">
                    <a16:creationId xmlns:a16="http://schemas.microsoft.com/office/drawing/2014/main" id="{6CB507F0-DE26-F363-1321-9011AB8EB966}"/>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77" name="Group 76">
            <a:extLst>
              <a:ext uri="{FF2B5EF4-FFF2-40B4-BE49-F238E27FC236}">
                <a16:creationId xmlns:a16="http://schemas.microsoft.com/office/drawing/2014/main" id="{78B038BB-5128-72BA-CDBF-47154C102A5C}"/>
              </a:ext>
            </a:extLst>
          </p:cNvPr>
          <p:cNvGrpSpPr/>
          <p:nvPr/>
        </p:nvGrpSpPr>
        <p:grpSpPr>
          <a:xfrm>
            <a:off x="7429466" y="4624655"/>
            <a:ext cx="2345742" cy="2731909"/>
            <a:chOff x="7401469" y="4174436"/>
            <a:chExt cx="2580316" cy="3005099"/>
          </a:xfrm>
        </p:grpSpPr>
        <p:grpSp>
          <p:nvGrpSpPr>
            <p:cNvPr id="84" name="Group 83">
              <a:extLst>
                <a:ext uri="{FF2B5EF4-FFF2-40B4-BE49-F238E27FC236}">
                  <a16:creationId xmlns:a16="http://schemas.microsoft.com/office/drawing/2014/main" id="{49EF55A6-F89A-0D0C-3A21-FF128770E17E}"/>
                </a:ext>
              </a:extLst>
            </p:cNvPr>
            <p:cNvGrpSpPr/>
            <p:nvPr/>
          </p:nvGrpSpPr>
          <p:grpSpPr>
            <a:xfrm>
              <a:off x="8215911" y="5266049"/>
              <a:ext cx="1765874" cy="1913486"/>
              <a:chOff x="8215911" y="5479409"/>
              <a:chExt cx="1765874" cy="1913486"/>
            </a:xfrm>
          </p:grpSpPr>
          <p:sp>
            <p:nvSpPr>
              <p:cNvPr id="86" name="Freeform: Shape 85">
                <a:extLst>
                  <a:ext uri="{FF2B5EF4-FFF2-40B4-BE49-F238E27FC236}">
                    <a16:creationId xmlns:a16="http://schemas.microsoft.com/office/drawing/2014/main" id="{7E9D78E8-9BD9-76FC-7586-AC79DF328A54}"/>
                  </a:ext>
                </a:extLst>
              </p:cNvPr>
              <p:cNvSpPr/>
              <p:nvPr/>
            </p:nvSpPr>
            <p:spPr>
              <a:xfrm>
                <a:off x="8312139" y="5479409"/>
                <a:ext cx="1669646" cy="1913486"/>
              </a:xfrm>
              <a:custGeom>
                <a:avLst/>
                <a:gdLst>
                  <a:gd name="connsiteX0" fmla="*/ 0 w 1669646"/>
                  <a:gd name="connsiteY0" fmla="*/ 1210193 h 1913486"/>
                  <a:gd name="connsiteX1" fmla="*/ 40031 w 1669646"/>
                  <a:gd name="connsiteY1" fmla="*/ 1234211 h 1913486"/>
                  <a:gd name="connsiteX2" fmla="*/ 630479 w 1669646"/>
                  <a:gd name="connsiteY2" fmla="*/ 1524431 h 1913486"/>
                  <a:gd name="connsiteX3" fmla="*/ 1377046 w 1669646"/>
                  <a:gd name="connsiteY3" fmla="*/ 1890708 h 1913486"/>
                  <a:gd name="connsiteX4" fmla="*/ 1667267 w 1669646"/>
                  <a:gd name="connsiteY4" fmla="*/ 1680549 h 1913486"/>
                  <a:gd name="connsiteX5" fmla="*/ 1551178 w 1669646"/>
                  <a:gd name="connsiteY5" fmla="*/ 857927 h 1913486"/>
                  <a:gd name="connsiteX6" fmla="*/ 1459108 w 1669646"/>
                  <a:gd name="connsiteY6" fmla="*/ 205433 h 1913486"/>
                  <a:gd name="connsiteX7" fmla="*/ 1072815 w 1669646"/>
                  <a:gd name="connsiteY7" fmla="*/ 79338 h 1913486"/>
                  <a:gd name="connsiteX8" fmla="*/ 714543 w 1669646"/>
                  <a:gd name="connsiteY8" fmla="*/ 571710 h 1913486"/>
                  <a:gd name="connsiteX9" fmla="*/ 702534 w 1669646"/>
                  <a:gd name="connsiteY9" fmla="*/ 585720 h 1913486"/>
                  <a:gd name="connsiteX10" fmla="*/ 268204 w 1669646"/>
                  <a:gd name="connsiteY10" fmla="*/ 1164158 h 1913486"/>
                  <a:gd name="connsiteX11" fmla="*/ 0 w 1669646"/>
                  <a:gd name="connsiteY11" fmla="*/ 1210193 h 191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9646" h="1913486">
                    <a:moveTo>
                      <a:pt x="0" y="1210193"/>
                    </a:moveTo>
                    <a:cubicBezTo>
                      <a:pt x="12009" y="1220201"/>
                      <a:pt x="26020" y="1228207"/>
                      <a:pt x="40031" y="1234211"/>
                    </a:cubicBezTo>
                    <a:lnTo>
                      <a:pt x="630479" y="1524431"/>
                    </a:lnTo>
                    <a:lnTo>
                      <a:pt x="1377046" y="1890708"/>
                    </a:lnTo>
                    <a:cubicBezTo>
                      <a:pt x="1529162" y="1964764"/>
                      <a:pt x="1691285" y="1848676"/>
                      <a:pt x="1667267" y="1680549"/>
                    </a:cubicBezTo>
                    <a:lnTo>
                      <a:pt x="1551178" y="857927"/>
                    </a:lnTo>
                    <a:lnTo>
                      <a:pt x="1459108" y="205433"/>
                    </a:lnTo>
                    <a:cubicBezTo>
                      <a:pt x="1431087" y="7283"/>
                      <a:pt x="1184900" y="-72778"/>
                      <a:pt x="1072815" y="79338"/>
                    </a:cubicBezTo>
                    <a:lnTo>
                      <a:pt x="714543" y="571710"/>
                    </a:lnTo>
                    <a:cubicBezTo>
                      <a:pt x="710540" y="577715"/>
                      <a:pt x="706537" y="581718"/>
                      <a:pt x="702534" y="585720"/>
                    </a:cubicBezTo>
                    <a:lnTo>
                      <a:pt x="268204" y="1164158"/>
                    </a:lnTo>
                    <a:cubicBezTo>
                      <a:pt x="202154" y="1252225"/>
                      <a:pt x="88067" y="1262233"/>
                      <a:pt x="0" y="1210193"/>
                    </a:cubicBezTo>
                    <a:close/>
                  </a:path>
                </a:pathLst>
              </a:custGeom>
              <a:solidFill>
                <a:srgbClr val="3EADB0"/>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87" name="Freeform: Shape 86">
                <a:extLst>
                  <a:ext uri="{FF2B5EF4-FFF2-40B4-BE49-F238E27FC236}">
                    <a16:creationId xmlns:a16="http://schemas.microsoft.com/office/drawing/2014/main" id="{38FBD69E-17DB-CD89-FCD2-7B2AC915E44D}"/>
                  </a:ext>
                </a:extLst>
              </p:cNvPr>
              <p:cNvSpPr/>
              <p:nvPr/>
            </p:nvSpPr>
            <p:spPr>
              <a:xfrm>
                <a:off x="8215911" y="6065129"/>
                <a:ext cx="798761" cy="655683"/>
              </a:xfrm>
              <a:custGeom>
                <a:avLst/>
                <a:gdLst>
                  <a:gd name="connsiteX0" fmla="*/ 364431 w 798761"/>
                  <a:gd name="connsiteY0" fmla="*/ 578438 h 655683"/>
                  <a:gd name="connsiteX1" fmla="*/ 798762 w 798761"/>
                  <a:gd name="connsiteY1" fmla="*/ 0 h 655683"/>
                  <a:gd name="connsiteX2" fmla="*/ 714697 w 798761"/>
                  <a:gd name="connsiteY2" fmla="*/ 54041 h 655683"/>
                  <a:gd name="connsiteX3" fmla="*/ 134257 w 798761"/>
                  <a:gd name="connsiteY3" fmla="*/ 242183 h 655683"/>
                  <a:gd name="connsiteX4" fmla="*/ 94226 w 798761"/>
                  <a:gd name="connsiteY4" fmla="*/ 622471 h 655683"/>
                  <a:gd name="connsiteX5" fmla="*/ 364431 w 798761"/>
                  <a:gd name="connsiteY5" fmla="*/ 578438 h 65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761" h="655683">
                    <a:moveTo>
                      <a:pt x="364431" y="578438"/>
                    </a:moveTo>
                    <a:lnTo>
                      <a:pt x="798762" y="0"/>
                    </a:lnTo>
                    <a:cubicBezTo>
                      <a:pt x="776745" y="26020"/>
                      <a:pt x="746722" y="44034"/>
                      <a:pt x="714697" y="54041"/>
                    </a:cubicBezTo>
                    <a:lnTo>
                      <a:pt x="134257" y="242183"/>
                    </a:lnTo>
                    <a:cubicBezTo>
                      <a:pt x="-29868" y="296224"/>
                      <a:pt x="-43878" y="520394"/>
                      <a:pt x="94226" y="622471"/>
                    </a:cubicBezTo>
                    <a:cubicBezTo>
                      <a:pt x="184295" y="676512"/>
                      <a:pt x="298382" y="666505"/>
                      <a:pt x="364431" y="578438"/>
                    </a:cubicBezTo>
                    <a:close/>
                  </a:path>
                </a:pathLst>
              </a:custGeom>
              <a:solidFill>
                <a:srgbClr val="2F8385"/>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79" name="Group 78">
              <a:extLst>
                <a:ext uri="{FF2B5EF4-FFF2-40B4-BE49-F238E27FC236}">
                  <a16:creationId xmlns:a16="http://schemas.microsoft.com/office/drawing/2014/main" id="{D9BF2627-A748-FFF0-465D-02E4BBE125C3}"/>
                </a:ext>
              </a:extLst>
            </p:cNvPr>
            <p:cNvGrpSpPr/>
            <p:nvPr/>
          </p:nvGrpSpPr>
          <p:grpSpPr>
            <a:xfrm rot="19439319">
              <a:off x="7401469" y="4174436"/>
              <a:ext cx="1810245" cy="1767674"/>
              <a:chOff x="7198600" y="1797400"/>
              <a:chExt cx="1810245" cy="1767674"/>
            </a:xfrm>
            <a:noFill/>
          </p:grpSpPr>
          <p:grpSp>
            <p:nvGrpSpPr>
              <p:cNvPr id="80" name="Group 79">
                <a:extLst>
                  <a:ext uri="{FF2B5EF4-FFF2-40B4-BE49-F238E27FC236}">
                    <a16:creationId xmlns:a16="http://schemas.microsoft.com/office/drawing/2014/main" id="{A1982731-2FE0-00A6-E9E2-3CECBF057E64}"/>
                  </a:ext>
                </a:extLst>
              </p:cNvPr>
              <p:cNvGrpSpPr/>
              <p:nvPr/>
            </p:nvGrpSpPr>
            <p:grpSpPr>
              <a:xfrm>
                <a:off x="7198600" y="1797400"/>
                <a:ext cx="1810245" cy="1767674"/>
                <a:chOff x="7198600" y="1797400"/>
                <a:chExt cx="1810245" cy="1767674"/>
              </a:xfrm>
              <a:grpFill/>
            </p:grpSpPr>
            <p:sp>
              <p:nvSpPr>
                <p:cNvPr id="82" name="Freeform: Shape 81">
                  <a:extLst>
                    <a:ext uri="{FF2B5EF4-FFF2-40B4-BE49-F238E27FC236}">
                      <a16:creationId xmlns:a16="http://schemas.microsoft.com/office/drawing/2014/main" id="{609E8033-6E89-2447-D1D2-940691B7D73F}"/>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83" name="Freeform: Shape 82">
                  <a:extLst>
                    <a:ext uri="{FF2B5EF4-FFF2-40B4-BE49-F238E27FC236}">
                      <a16:creationId xmlns:a16="http://schemas.microsoft.com/office/drawing/2014/main" id="{7519B859-C959-BF5E-C4A9-6CEE4E9C9D88}"/>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81" name="Freeform: Shape 80">
                <a:extLst>
                  <a:ext uri="{FF2B5EF4-FFF2-40B4-BE49-F238E27FC236}">
                    <a16:creationId xmlns:a16="http://schemas.microsoft.com/office/drawing/2014/main" id="{52613FDE-AC87-550A-9508-F5BFB0A0926A}"/>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88" name="Group 87">
            <a:extLst>
              <a:ext uri="{FF2B5EF4-FFF2-40B4-BE49-F238E27FC236}">
                <a16:creationId xmlns:a16="http://schemas.microsoft.com/office/drawing/2014/main" id="{E3B678CF-5466-2948-BCD0-D25155457EDE}"/>
              </a:ext>
            </a:extLst>
          </p:cNvPr>
          <p:cNvGrpSpPr/>
          <p:nvPr/>
        </p:nvGrpSpPr>
        <p:grpSpPr>
          <a:xfrm>
            <a:off x="7588635" y="3893259"/>
            <a:ext cx="3099828" cy="1932709"/>
            <a:chOff x="7621410" y="3314187"/>
            <a:chExt cx="3409811" cy="2125981"/>
          </a:xfrm>
        </p:grpSpPr>
        <p:grpSp>
          <p:nvGrpSpPr>
            <p:cNvPr id="95" name="Group 94">
              <a:extLst>
                <a:ext uri="{FF2B5EF4-FFF2-40B4-BE49-F238E27FC236}">
                  <a16:creationId xmlns:a16="http://schemas.microsoft.com/office/drawing/2014/main" id="{020487CC-AE6B-630F-5E46-57A2A05BF344}"/>
                </a:ext>
              </a:extLst>
            </p:cNvPr>
            <p:cNvGrpSpPr/>
            <p:nvPr/>
          </p:nvGrpSpPr>
          <p:grpSpPr>
            <a:xfrm>
              <a:off x="9117775" y="3314187"/>
              <a:ext cx="1913446" cy="1740701"/>
              <a:chOff x="9117775" y="3527547"/>
              <a:chExt cx="1913446" cy="1740701"/>
            </a:xfrm>
          </p:grpSpPr>
          <p:sp>
            <p:nvSpPr>
              <p:cNvPr id="97" name="Freeform: Shape 96">
                <a:extLst>
                  <a:ext uri="{FF2B5EF4-FFF2-40B4-BE49-F238E27FC236}">
                    <a16:creationId xmlns:a16="http://schemas.microsoft.com/office/drawing/2014/main" id="{1CB7032D-55BE-DA8C-09F5-D8DA84C3523D}"/>
                  </a:ext>
                </a:extLst>
              </p:cNvPr>
              <p:cNvSpPr/>
              <p:nvPr/>
            </p:nvSpPr>
            <p:spPr>
              <a:xfrm>
                <a:off x="9117775" y="3527547"/>
                <a:ext cx="1913446" cy="1700949"/>
              </a:xfrm>
              <a:custGeom>
                <a:avLst/>
                <a:gdLst>
                  <a:gd name="connsiteX0" fmla="*/ 779568 w 1913446"/>
                  <a:gd name="connsiteY0" fmla="*/ 1700950 h 1700949"/>
                  <a:gd name="connsiteX1" fmla="*/ 815596 w 1913446"/>
                  <a:gd name="connsiteY1" fmla="*/ 1670927 h 1700949"/>
                  <a:gd name="connsiteX2" fmla="*/ 1273944 w 1913446"/>
                  <a:gd name="connsiteY2" fmla="*/ 1198570 h 1700949"/>
                  <a:gd name="connsiteX3" fmla="*/ 1852383 w 1913446"/>
                  <a:gd name="connsiteY3" fmla="*/ 602118 h 1700949"/>
                  <a:gd name="connsiteX4" fmla="*/ 1742300 w 1913446"/>
                  <a:gd name="connsiteY4" fmla="*/ 261861 h 1700949"/>
                  <a:gd name="connsiteX5" fmla="*/ 923678 w 1913446"/>
                  <a:gd name="connsiteY5" fmla="*/ 117752 h 1700949"/>
                  <a:gd name="connsiteX6" fmla="*/ 275185 w 1913446"/>
                  <a:gd name="connsiteY6" fmla="*/ 3665 h 1700949"/>
                  <a:gd name="connsiteX7" fmla="*/ 37005 w 1913446"/>
                  <a:gd name="connsiteY7" fmla="*/ 331914 h 1700949"/>
                  <a:gd name="connsiteX8" fmla="*/ 395276 w 1913446"/>
                  <a:gd name="connsiteY8" fmla="*/ 824286 h 1700949"/>
                  <a:gd name="connsiteX9" fmla="*/ 405284 w 1913446"/>
                  <a:gd name="connsiteY9" fmla="*/ 840298 h 1700949"/>
                  <a:gd name="connsiteX10" fmla="*/ 821600 w 1913446"/>
                  <a:gd name="connsiteY10" fmla="*/ 1432747 h 1700949"/>
                  <a:gd name="connsiteX11" fmla="*/ 779568 w 1913446"/>
                  <a:gd name="connsiteY11" fmla="*/ 1700950 h 170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13446" h="1700949">
                    <a:moveTo>
                      <a:pt x="779568" y="1700950"/>
                    </a:moveTo>
                    <a:cubicBezTo>
                      <a:pt x="791578" y="1692944"/>
                      <a:pt x="803586" y="1682936"/>
                      <a:pt x="815596" y="1670927"/>
                    </a:cubicBezTo>
                    <a:lnTo>
                      <a:pt x="1273944" y="1198570"/>
                    </a:lnTo>
                    <a:lnTo>
                      <a:pt x="1852383" y="602118"/>
                    </a:lnTo>
                    <a:cubicBezTo>
                      <a:pt x="1970473" y="480026"/>
                      <a:pt x="1908426" y="291883"/>
                      <a:pt x="1742300" y="261861"/>
                    </a:cubicBezTo>
                    <a:lnTo>
                      <a:pt x="923678" y="117752"/>
                    </a:lnTo>
                    <a:lnTo>
                      <a:pt x="275185" y="3665"/>
                    </a:lnTo>
                    <a:cubicBezTo>
                      <a:pt x="79036" y="-30360"/>
                      <a:pt x="-73079" y="179799"/>
                      <a:pt x="37005" y="331914"/>
                    </a:cubicBezTo>
                    <a:lnTo>
                      <a:pt x="395276" y="824286"/>
                    </a:lnTo>
                    <a:cubicBezTo>
                      <a:pt x="399279" y="830291"/>
                      <a:pt x="403282" y="834294"/>
                      <a:pt x="405284" y="840298"/>
                    </a:cubicBezTo>
                    <a:lnTo>
                      <a:pt x="821600" y="1432747"/>
                    </a:lnTo>
                    <a:cubicBezTo>
                      <a:pt x="883648" y="1520813"/>
                      <a:pt x="857628" y="1632898"/>
                      <a:pt x="779568" y="1700950"/>
                    </a:cubicBezTo>
                    <a:close/>
                  </a:path>
                </a:pathLst>
              </a:custGeom>
              <a:solidFill>
                <a:srgbClr val="848CD8"/>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98" name="Freeform: Shape 97">
                <a:extLst>
                  <a:ext uri="{FF2B5EF4-FFF2-40B4-BE49-F238E27FC236}">
                    <a16:creationId xmlns:a16="http://schemas.microsoft.com/office/drawing/2014/main" id="{3771DF8D-278F-53A8-1DD8-26164898834C}"/>
                  </a:ext>
                </a:extLst>
              </p:cNvPr>
              <p:cNvSpPr/>
              <p:nvPr/>
            </p:nvSpPr>
            <p:spPr>
              <a:xfrm>
                <a:off x="9521057" y="4365843"/>
                <a:ext cx="452412" cy="902405"/>
              </a:xfrm>
              <a:custGeom>
                <a:avLst/>
                <a:gdLst>
                  <a:gd name="connsiteX0" fmla="*/ 416317 w 452412"/>
                  <a:gd name="connsiteY0" fmla="*/ 592448 h 902405"/>
                  <a:gd name="connsiteX1" fmla="*/ 0 w 452412"/>
                  <a:gd name="connsiteY1" fmla="*/ 0 h 902405"/>
                  <a:gd name="connsiteX2" fmla="*/ 26020 w 452412"/>
                  <a:gd name="connsiteY2" fmla="*/ 96073 h 902405"/>
                  <a:gd name="connsiteX3" fmla="*/ 26020 w 452412"/>
                  <a:gd name="connsiteY3" fmla="*/ 704533 h 902405"/>
                  <a:gd name="connsiteX4" fmla="*/ 376286 w 452412"/>
                  <a:gd name="connsiteY4" fmla="*/ 858650 h 902405"/>
                  <a:gd name="connsiteX5" fmla="*/ 416317 w 452412"/>
                  <a:gd name="connsiteY5" fmla="*/ 592448 h 90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412" h="902405">
                    <a:moveTo>
                      <a:pt x="416317" y="592448"/>
                    </a:moveTo>
                    <a:lnTo>
                      <a:pt x="0" y="0"/>
                    </a:lnTo>
                    <a:cubicBezTo>
                      <a:pt x="18014" y="30023"/>
                      <a:pt x="26020" y="62047"/>
                      <a:pt x="26020" y="96073"/>
                    </a:cubicBezTo>
                    <a:lnTo>
                      <a:pt x="26020" y="704533"/>
                    </a:lnTo>
                    <a:cubicBezTo>
                      <a:pt x="26020" y="878665"/>
                      <a:pt x="234178" y="958726"/>
                      <a:pt x="376286" y="858650"/>
                    </a:cubicBezTo>
                    <a:cubicBezTo>
                      <a:pt x="454345" y="794601"/>
                      <a:pt x="480365" y="682516"/>
                      <a:pt x="416317" y="592448"/>
                    </a:cubicBezTo>
                    <a:close/>
                  </a:path>
                </a:pathLst>
              </a:custGeom>
              <a:solidFill>
                <a:srgbClr val="3E4BC2"/>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90" name="Group 89">
              <a:extLst>
                <a:ext uri="{FF2B5EF4-FFF2-40B4-BE49-F238E27FC236}">
                  <a16:creationId xmlns:a16="http://schemas.microsoft.com/office/drawing/2014/main" id="{5B576634-0F03-3036-3BCC-B265577FF054}"/>
                </a:ext>
              </a:extLst>
            </p:cNvPr>
            <p:cNvGrpSpPr/>
            <p:nvPr/>
          </p:nvGrpSpPr>
          <p:grpSpPr>
            <a:xfrm rot="15128736">
              <a:off x="7600124" y="3651209"/>
              <a:ext cx="1810245" cy="1767674"/>
              <a:chOff x="7198600" y="1797400"/>
              <a:chExt cx="1810245" cy="1767674"/>
            </a:xfrm>
            <a:noFill/>
          </p:grpSpPr>
          <p:grpSp>
            <p:nvGrpSpPr>
              <p:cNvPr id="91" name="Group 90">
                <a:extLst>
                  <a:ext uri="{FF2B5EF4-FFF2-40B4-BE49-F238E27FC236}">
                    <a16:creationId xmlns:a16="http://schemas.microsoft.com/office/drawing/2014/main" id="{FCDD4632-18B3-F434-AF30-F06FC5CC5AA1}"/>
                  </a:ext>
                </a:extLst>
              </p:cNvPr>
              <p:cNvGrpSpPr/>
              <p:nvPr/>
            </p:nvGrpSpPr>
            <p:grpSpPr>
              <a:xfrm>
                <a:off x="7198600" y="1797400"/>
                <a:ext cx="1810245" cy="1767674"/>
                <a:chOff x="7198600" y="1797400"/>
                <a:chExt cx="1810245" cy="1767674"/>
              </a:xfrm>
              <a:grpFill/>
            </p:grpSpPr>
            <p:sp>
              <p:nvSpPr>
                <p:cNvPr id="93" name="Freeform: Shape 92">
                  <a:extLst>
                    <a:ext uri="{FF2B5EF4-FFF2-40B4-BE49-F238E27FC236}">
                      <a16:creationId xmlns:a16="http://schemas.microsoft.com/office/drawing/2014/main" id="{AB691D49-84A1-7E04-6D3D-7EB813776FBC}"/>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94" name="Freeform: Shape 93">
                  <a:extLst>
                    <a:ext uri="{FF2B5EF4-FFF2-40B4-BE49-F238E27FC236}">
                      <a16:creationId xmlns:a16="http://schemas.microsoft.com/office/drawing/2014/main" id="{E44F93EF-DFA6-C91B-B1A5-19E4EA21568B}"/>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92" name="Freeform: Shape 91">
                <a:extLst>
                  <a:ext uri="{FF2B5EF4-FFF2-40B4-BE49-F238E27FC236}">
                    <a16:creationId xmlns:a16="http://schemas.microsoft.com/office/drawing/2014/main" id="{E1522B74-4B84-EB90-B26D-D45D23A3E3C1}"/>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99" name="Group 98">
            <a:extLst>
              <a:ext uri="{FF2B5EF4-FFF2-40B4-BE49-F238E27FC236}">
                <a16:creationId xmlns:a16="http://schemas.microsoft.com/office/drawing/2014/main" id="{8D9C94C3-C2F0-A92E-EBCB-BD80D43F83FB}"/>
              </a:ext>
            </a:extLst>
          </p:cNvPr>
          <p:cNvGrpSpPr/>
          <p:nvPr/>
        </p:nvGrpSpPr>
        <p:grpSpPr>
          <a:xfrm>
            <a:off x="5603731" y="3880586"/>
            <a:ext cx="3100062" cy="1886118"/>
            <a:chOff x="5172250" y="3303841"/>
            <a:chExt cx="3410068" cy="2074730"/>
          </a:xfrm>
        </p:grpSpPr>
        <p:grpSp>
          <p:nvGrpSpPr>
            <p:cNvPr id="106" name="Group 105">
              <a:extLst>
                <a:ext uri="{FF2B5EF4-FFF2-40B4-BE49-F238E27FC236}">
                  <a16:creationId xmlns:a16="http://schemas.microsoft.com/office/drawing/2014/main" id="{FD746279-24B9-08C1-38F3-7CDEF819F99B}"/>
                </a:ext>
              </a:extLst>
            </p:cNvPr>
            <p:cNvGrpSpPr/>
            <p:nvPr/>
          </p:nvGrpSpPr>
          <p:grpSpPr>
            <a:xfrm>
              <a:off x="5172250" y="3303841"/>
              <a:ext cx="1914180" cy="1747184"/>
              <a:chOff x="5172250" y="3517201"/>
              <a:chExt cx="1914180" cy="1747184"/>
            </a:xfrm>
          </p:grpSpPr>
          <p:sp>
            <p:nvSpPr>
              <p:cNvPr id="108" name="Freeform: Shape 107">
                <a:extLst>
                  <a:ext uri="{FF2B5EF4-FFF2-40B4-BE49-F238E27FC236}">
                    <a16:creationId xmlns:a16="http://schemas.microsoft.com/office/drawing/2014/main" id="{A910EEBD-F464-F3ED-5184-467C830EFCCE}"/>
                  </a:ext>
                </a:extLst>
              </p:cNvPr>
              <p:cNvSpPr/>
              <p:nvPr/>
            </p:nvSpPr>
            <p:spPr>
              <a:xfrm>
                <a:off x="5172250" y="3519203"/>
                <a:ext cx="1684784" cy="1745182"/>
              </a:xfrm>
              <a:custGeom>
                <a:avLst/>
                <a:gdLst>
                  <a:gd name="connsiteX0" fmla="*/ 1684785 w 1684784"/>
                  <a:gd name="connsiteY0" fmla="*/ 0 h 1745182"/>
                  <a:gd name="connsiteX1" fmla="*/ 1638750 w 1684784"/>
                  <a:gd name="connsiteY1" fmla="*/ 4003 h 1745182"/>
                  <a:gd name="connsiteX2" fmla="*/ 990257 w 1684784"/>
                  <a:gd name="connsiteY2" fmla="*/ 118089 h 1745182"/>
                  <a:gd name="connsiteX3" fmla="*/ 171636 w 1684784"/>
                  <a:gd name="connsiteY3" fmla="*/ 262198 h 1745182"/>
                  <a:gd name="connsiteX4" fmla="*/ 61552 w 1684784"/>
                  <a:gd name="connsiteY4" fmla="*/ 602456 h 1745182"/>
                  <a:gd name="connsiteX5" fmla="*/ 639991 w 1684784"/>
                  <a:gd name="connsiteY5" fmla="*/ 1198907 h 1745182"/>
                  <a:gd name="connsiteX6" fmla="*/ 1098339 w 1684784"/>
                  <a:gd name="connsiteY6" fmla="*/ 1671265 h 1745182"/>
                  <a:gd name="connsiteX7" fmla="*/ 1484633 w 1684784"/>
                  <a:gd name="connsiteY7" fmla="*/ 1547171 h 1745182"/>
                  <a:gd name="connsiteX8" fmla="*/ 1484633 w 1684784"/>
                  <a:gd name="connsiteY8" fmla="*/ 938710 h 1745182"/>
                  <a:gd name="connsiteX9" fmla="*/ 1486634 w 1684784"/>
                  <a:gd name="connsiteY9" fmla="*/ 920697 h 1745182"/>
                  <a:gd name="connsiteX10" fmla="*/ 1496642 w 1684784"/>
                  <a:gd name="connsiteY10" fmla="*/ 198150 h 1745182"/>
                  <a:gd name="connsiteX11" fmla="*/ 1684785 w 1684784"/>
                  <a:gd name="connsiteY11" fmla="*/ 0 h 174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4784" h="1745182">
                    <a:moveTo>
                      <a:pt x="1684785" y="0"/>
                    </a:moveTo>
                    <a:cubicBezTo>
                      <a:pt x="1670774" y="0"/>
                      <a:pt x="1654762" y="0"/>
                      <a:pt x="1638750" y="4003"/>
                    </a:cubicBezTo>
                    <a:lnTo>
                      <a:pt x="990257" y="118089"/>
                    </a:lnTo>
                    <a:lnTo>
                      <a:pt x="171636" y="262198"/>
                    </a:lnTo>
                    <a:cubicBezTo>
                      <a:pt x="3508" y="292221"/>
                      <a:pt x="-56538" y="480363"/>
                      <a:pt x="61552" y="602456"/>
                    </a:cubicBezTo>
                    <a:lnTo>
                      <a:pt x="639991" y="1198907"/>
                    </a:lnTo>
                    <a:lnTo>
                      <a:pt x="1098339" y="1671265"/>
                    </a:lnTo>
                    <a:cubicBezTo>
                      <a:pt x="1236444" y="1815374"/>
                      <a:pt x="1484633" y="1735313"/>
                      <a:pt x="1484633" y="1547171"/>
                    </a:cubicBezTo>
                    <a:lnTo>
                      <a:pt x="1484633" y="938710"/>
                    </a:lnTo>
                    <a:cubicBezTo>
                      <a:pt x="1484633" y="932706"/>
                      <a:pt x="1484633" y="926701"/>
                      <a:pt x="1486634" y="920697"/>
                    </a:cubicBezTo>
                    <a:lnTo>
                      <a:pt x="1496642" y="198150"/>
                    </a:lnTo>
                    <a:cubicBezTo>
                      <a:pt x="1494640" y="84064"/>
                      <a:pt x="1582707" y="8006"/>
                      <a:pt x="1684785" y="0"/>
                    </a:cubicBezTo>
                    <a:close/>
                  </a:path>
                </a:pathLst>
              </a:custGeom>
              <a:solidFill>
                <a:srgbClr val="DF9D3D"/>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109" name="Freeform: Shape 108">
                <a:extLst>
                  <a:ext uri="{FF2B5EF4-FFF2-40B4-BE49-F238E27FC236}">
                    <a16:creationId xmlns:a16="http://schemas.microsoft.com/office/drawing/2014/main" id="{FE424DD6-2AC1-92FF-94F5-BAC95A34C0CF}"/>
                  </a:ext>
                </a:extLst>
              </p:cNvPr>
              <p:cNvSpPr/>
              <p:nvPr/>
            </p:nvSpPr>
            <p:spPr>
              <a:xfrm>
                <a:off x="6654881" y="3517201"/>
                <a:ext cx="431549" cy="918695"/>
              </a:xfrm>
              <a:custGeom>
                <a:avLst/>
                <a:gdLst>
                  <a:gd name="connsiteX0" fmla="*/ 10008 w 431549"/>
                  <a:gd name="connsiteY0" fmla="*/ 196149 h 918695"/>
                  <a:gd name="connsiteX1" fmla="*/ 0 w 431549"/>
                  <a:gd name="connsiteY1" fmla="*/ 918695 h 918695"/>
                  <a:gd name="connsiteX2" fmla="*/ 36027 w 431549"/>
                  <a:gd name="connsiteY2" fmla="*/ 824624 h 918695"/>
                  <a:gd name="connsiteX3" fmla="*/ 394300 w 431549"/>
                  <a:gd name="connsiteY3" fmla="*/ 332252 h 918695"/>
                  <a:gd name="connsiteX4" fmla="*/ 202154 w 431549"/>
                  <a:gd name="connsiteY4" fmla="*/ 0 h 918695"/>
                  <a:gd name="connsiteX5" fmla="*/ 10008 w 431549"/>
                  <a:gd name="connsiteY5" fmla="*/ 196149 h 91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549" h="918695">
                    <a:moveTo>
                      <a:pt x="10008" y="196149"/>
                    </a:moveTo>
                    <a:lnTo>
                      <a:pt x="0" y="918695"/>
                    </a:lnTo>
                    <a:cubicBezTo>
                      <a:pt x="4003" y="884669"/>
                      <a:pt x="16012" y="852645"/>
                      <a:pt x="36027" y="824624"/>
                    </a:cubicBezTo>
                    <a:lnTo>
                      <a:pt x="394300" y="332252"/>
                    </a:lnTo>
                    <a:cubicBezTo>
                      <a:pt x="496377" y="192145"/>
                      <a:pt x="374284" y="4003"/>
                      <a:pt x="202154" y="0"/>
                    </a:cubicBezTo>
                    <a:cubicBezTo>
                      <a:pt x="100076" y="10008"/>
                      <a:pt x="12009" y="86065"/>
                      <a:pt x="10008" y="196149"/>
                    </a:cubicBezTo>
                    <a:close/>
                  </a:path>
                </a:pathLst>
              </a:custGeom>
              <a:solidFill>
                <a:srgbClr val="BF7E1F"/>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101" name="Group 100">
              <a:extLst>
                <a:ext uri="{FF2B5EF4-FFF2-40B4-BE49-F238E27FC236}">
                  <a16:creationId xmlns:a16="http://schemas.microsoft.com/office/drawing/2014/main" id="{C308B599-56B9-8A6F-93F2-A2C4780CEE50}"/>
                </a:ext>
              </a:extLst>
            </p:cNvPr>
            <p:cNvGrpSpPr/>
            <p:nvPr/>
          </p:nvGrpSpPr>
          <p:grpSpPr>
            <a:xfrm rot="6471264" flipH="1">
              <a:off x="6793358" y="3589612"/>
              <a:ext cx="1810245" cy="1767674"/>
              <a:chOff x="7198600" y="1797400"/>
              <a:chExt cx="1810245" cy="1767674"/>
            </a:xfrm>
            <a:noFill/>
          </p:grpSpPr>
          <p:grpSp>
            <p:nvGrpSpPr>
              <p:cNvPr id="102" name="Group 101">
                <a:extLst>
                  <a:ext uri="{FF2B5EF4-FFF2-40B4-BE49-F238E27FC236}">
                    <a16:creationId xmlns:a16="http://schemas.microsoft.com/office/drawing/2014/main" id="{497B5EDB-926A-6481-10F4-7F18357DE17B}"/>
                  </a:ext>
                </a:extLst>
              </p:cNvPr>
              <p:cNvGrpSpPr/>
              <p:nvPr/>
            </p:nvGrpSpPr>
            <p:grpSpPr>
              <a:xfrm>
                <a:off x="7198600" y="1797400"/>
                <a:ext cx="1810245" cy="1767674"/>
                <a:chOff x="7198600" y="1797400"/>
                <a:chExt cx="1810245" cy="1767674"/>
              </a:xfrm>
              <a:grpFill/>
            </p:grpSpPr>
            <p:sp>
              <p:nvSpPr>
                <p:cNvPr id="104" name="Freeform: Shape 103">
                  <a:extLst>
                    <a:ext uri="{FF2B5EF4-FFF2-40B4-BE49-F238E27FC236}">
                      <a16:creationId xmlns:a16="http://schemas.microsoft.com/office/drawing/2014/main" id="{E45450CE-C7EA-5FE8-FFD7-EC3B37D59200}"/>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105" name="Freeform: Shape 104">
                  <a:extLst>
                    <a:ext uri="{FF2B5EF4-FFF2-40B4-BE49-F238E27FC236}">
                      <a16:creationId xmlns:a16="http://schemas.microsoft.com/office/drawing/2014/main" id="{E99F3998-39BE-3CD5-59FA-47BF6B173987}"/>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103" name="Freeform: Shape 102">
                <a:extLst>
                  <a:ext uri="{FF2B5EF4-FFF2-40B4-BE49-F238E27FC236}">
                    <a16:creationId xmlns:a16="http://schemas.microsoft.com/office/drawing/2014/main" id="{06FF065D-E017-7AD4-0B64-C63FDD4C33C9}"/>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grpSp>
        <p:nvGrpSpPr>
          <p:cNvPr id="110" name="Group 109">
            <a:extLst>
              <a:ext uri="{FF2B5EF4-FFF2-40B4-BE49-F238E27FC236}">
                <a16:creationId xmlns:a16="http://schemas.microsoft.com/office/drawing/2014/main" id="{4E891733-9EED-74E1-BB87-1FFD97FF3222}"/>
              </a:ext>
            </a:extLst>
          </p:cNvPr>
          <p:cNvGrpSpPr/>
          <p:nvPr/>
        </p:nvGrpSpPr>
        <p:grpSpPr>
          <a:xfrm>
            <a:off x="6536666" y="4624292"/>
            <a:ext cx="2367709" cy="2724632"/>
            <a:chOff x="6212141" y="4174436"/>
            <a:chExt cx="2604480" cy="2997094"/>
          </a:xfrm>
        </p:grpSpPr>
        <p:grpSp>
          <p:nvGrpSpPr>
            <p:cNvPr id="117" name="Group 116">
              <a:extLst>
                <a:ext uri="{FF2B5EF4-FFF2-40B4-BE49-F238E27FC236}">
                  <a16:creationId xmlns:a16="http://schemas.microsoft.com/office/drawing/2014/main" id="{B91BBEAF-263D-2AD4-A084-55B3534D9928}"/>
                </a:ext>
              </a:extLst>
            </p:cNvPr>
            <p:cNvGrpSpPr/>
            <p:nvPr/>
          </p:nvGrpSpPr>
          <p:grpSpPr>
            <a:xfrm>
              <a:off x="6212141" y="5259735"/>
              <a:ext cx="1764743" cy="1911795"/>
              <a:chOff x="6212141" y="5473095"/>
              <a:chExt cx="1764743" cy="1911794"/>
            </a:xfrm>
          </p:grpSpPr>
          <p:sp>
            <p:nvSpPr>
              <p:cNvPr id="119" name="Freeform: Shape 118">
                <a:extLst>
                  <a:ext uri="{FF2B5EF4-FFF2-40B4-BE49-F238E27FC236}">
                    <a16:creationId xmlns:a16="http://schemas.microsoft.com/office/drawing/2014/main" id="{A0D7842A-568D-036C-D6E9-3D83A9781420}"/>
                  </a:ext>
                </a:extLst>
              </p:cNvPr>
              <p:cNvSpPr/>
              <p:nvPr/>
            </p:nvSpPr>
            <p:spPr>
              <a:xfrm>
                <a:off x="6212141" y="5632802"/>
                <a:ext cx="1764743" cy="1752087"/>
              </a:xfrm>
              <a:custGeom>
                <a:avLst/>
                <a:gdLst>
                  <a:gd name="connsiteX0" fmla="*/ 220571 w 1764743"/>
                  <a:gd name="connsiteY0" fmla="*/ 0 h 1752087"/>
                  <a:gd name="connsiteX1" fmla="*/ 210563 w 1764743"/>
                  <a:gd name="connsiteY1" fmla="*/ 44034 h 1752087"/>
                  <a:gd name="connsiteX2" fmla="*/ 118493 w 1764743"/>
                  <a:gd name="connsiteY2" fmla="*/ 696527 h 1752087"/>
                  <a:gd name="connsiteX3" fmla="*/ 2405 w 1764743"/>
                  <a:gd name="connsiteY3" fmla="*/ 1519149 h 1752087"/>
                  <a:gd name="connsiteX4" fmla="*/ 292625 w 1764743"/>
                  <a:gd name="connsiteY4" fmla="*/ 1729308 h 1752087"/>
                  <a:gd name="connsiteX5" fmla="*/ 1039193 w 1764743"/>
                  <a:gd name="connsiteY5" fmla="*/ 1363032 h 1752087"/>
                  <a:gd name="connsiteX6" fmla="*/ 1629641 w 1764743"/>
                  <a:gd name="connsiteY6" fmla="*/ 1072812 h 1752087"/>
                  <a:gd name="connsiteX7" fmla="*/ 1629641 w 1764743"/>
                  <a:gd name="connsiteY7" fmla="*/ 666504 h 1752087"/>
                  <a:gd name="connsiteX8" fmla="*/ 1049200 w 1764743"/>
                  <a:gd name="connsiteY8" fmla="*/ 478362 h 1752087"/>
                  <a:gd name="connsiteX9" fmla="*/ 1031186 w 1764743"/>
                  <a:gd name="connsiteY9" fmla="*/ 472358 h 1752087"/>
                  <a:gd name="connsiteX10" fmla="*/ 346667 w 1764743"/>
                  <a:gd name="connsiteY10" fmla="*/ 238180 h 1752087"/>
                  <a:gd name="connsiteX11" fmla="*/ 220571 w 1764743"/>
                  <a:gd name="connsiteY11" fmla="*/ 0 h 175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743" h="1752087">
                    <a:moveTo>
                      <a:pt x="220571" y="0"/>
                    </a:moveTo>
                    <a:cubicBezTo>
                      <a:pt x="216568" y="14011"/>
                      <a:pt x="212565" y="30023"/>
                      <a:pt x="210563" y="44034"/>
                    </a:cubicBezTo>
                    <a:lnTo>
                      <a:pt x="118493" y="696527"/>
                    </a:lnTo>
                    <a:lnTo>
                      <a:pt x="2405" y="1519149"/>
                    </a:lnTo>
                    <a:cubicBezTo>
                      <a:pt x="-21613" y="1687277"/>
                      <a:pt x="138509" y="1803365"/>
                      <a:pt x="292625" y="1729308"/>
                    </a:cubicBezTo>
                    <a:lnTo>
                      <a:pt x="1039193" y="1363032"/>
                    </a:lnTo>
                    <a:lnTo>
                      <a:pt x="1629641" y="1072812"/>
                    </a:lnTo>
                    <a:cubicBezTo>
                      <a:pt x="1809778" y="984745"/>
                      <a:pt x="1809778" y="724548"/>
                      <a:pt x="1629641" y="666504"/>
                    </a:cubicBezTo>
                    <a:lnTo>
                      <a:pt x="1049200" y="478362"/>
                    </a:lnTo>
                    <a:cubicBezTo>
                      <a:pt x="1043195" y="476361"/>
                      <a:pt x="1037191" y="474359"/>
                      <a:pt x="1031186" y="472358"/>
                    </a:cubicBezTo>
                    <a:lnTo>
                      <a:pt x="346667" y="238180"/>
                    </a:lnTo>
                    <a:cubicBezTo>
                      <a:pt x="242587" y="206156"/>
                      <a:pt x="198554" y="100076"/>
                      <a:pt x="220571" y="0"/>
                    </a:cubicBezTo>
                    <a:close/>
                  </a:path>
                </a:pathLst>
              </a:custGeom>
              <a:solidFill>
                <a:srgbClr val="F6837A"/>
              </a:solidFill>
              <a:ln w="200025" cap="flat">
                <a:noFill/>
                <a:prstDash val="solid"/>
                <a:miter/>
              </a:ln>
            </p:spPr>
            <p:txBody>
              <a:bodyPr rtlCol="0" anchor="ctr"/>
              <a:lstStyle/>
              <a:p>
                <a:endParaRPr lang="en-IN" sz="2200">
                  <a:solidFill>
                    <a:schemeClr val="tx1">
                      <a:lumMod val="75000"/>
                      <a:lumOff val="25000"/>
                    </a:schemeClr>
                  </a:solidFill>
                </a:endParaRPr>
              </a:p>
            </p:txBody>
          </p:sp>
          <p:sp>
            <p:nvSpPr>
              <p:cNvPr id="120" name="Freeform: Shape 119">
                <a:extLst>
                  <a:ext uri="{FF2B5EF4-FFF2-40B4-BE49-F238E27FC236}">
                    <a16:creationId xmlns:a16="http://schemas.microsoft.com/office/drawing/2014/main" id="{CC8C4F6D-D4B3-41CF-6B07-AC7F5F8CE5E9}"/>
                  </a:ext>
                </a:extLst>
              </p:cNvPr>
              <p:cNvSpPr/>
              <p:nvPr/>
            </p:nvSpPr>
            <p:spPr>
              <a:xfrm>
                <a:off x="6427180" y="5473095"/>
                <a:ext cx="816147" cy="636067"/>
              </a:xfrm>
              <a:custGeom>
                <a:avLst/>
                <a:gdLst>
                  <a:gd name="connsiteX0" fmla="*/ 131628 w 816147"/>
                  <a:gd name="connsiteY0" fmla="*/ 401891 h 636067"/>
                  <a:gd name="connsiteX1" fmla="*/ 816148 w 816147"/>
                  <a:gd name="connsiteY1" fmla="*/ 636068 h 636067"/>
                  <a:gd name="connsiteX2" fmla="*/ 738089 w 816147"/>
                  <a:gd name="connsiteY2" fmla="*/ 574021 h 636067"/>
                  <a:gd name="connsiteX3" fmla="*/ 379816 w 816147"/>
                  <a:gd name="connsiteY3" fmla="*/ 79647 h 636067"/>
                  <a:gd name="connsiteX4" fmla="*/ 5532 w 816147"/>
                  <a:gd name="connsiteY4" fmla="*/ 159707 h 636067"/>
                  <a:gd name="connsiteX5" fmla="*/ 131628 w 816147"/>
                  <a:gd name="connsiteY5" fmla="*/ 401891 h 636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147" h="636067">
                    <a:moveTo>
                      <a:pt x="131628" y="401891"/>
                    </a:moveTo>
                    <a:lnTo>
                      <a:pt x="816148" y="636068"/>
                    </a:lnTo>
                    <a:cubicBezTo>
                      <a:pt x="784124" y="622057"/>
                      <a:pt x="758104" y="602042"/>
                      <a:pt x="738089" y="574021"/>
                    </a:cubicBezTo>
                    <a:lnTo>
                      <a:pt x="379816" y="79647"/>
                    </a:lnTo>
                    <a:cubicBezTo>
                      <a:pt x="277739" y="-60459"/>
                      <a:pt x="61575" y="-4417"/>
                      <a:pt x="5532" y="159707"/>
                    </a:cubicBezTo>
                    <a:cubicBezTo>
                      <a:pt x="-16484" y="259783"/>
                      <a:pt x="27549" y="365863"/>
                      <a:pt x="131628" y="401891"/>
                    </a:cubicBezTo>
                    <a:close/>
                  </a:path>
                </a:pathLst>
              </a:custGeom>
              <a:solidFill>
                <a:srgbClr val="F1392B"/>
              </a:solidFill>
              <a:ln w="200025" cap="flat">
                <a:noFill/>
                <a:prstDash val="solid"/>
                <a:miter/>
              </a:ln>
            </p:spPr>
            <p:txBody>
              <a:bodyPr rtlCol="0" anchor="ctr"/>
              <a:lstStyle/>
              <a:p>
                <a:endParaRPr lang="en-IN" sz="2200">
                  <a:solidFill>
                    <a:schemeClr val="tx1">
                      <a:lumMod val="75000"/>
                      <a:lumOff val="25000"/>
                    </a:schemeClr>
                  </a:solidFill>
                </a:endParaRPr>
              </a:p>
            </p:txBody>
          </p:sp>
        </p:grpSp>
        <p:grpSp>
          <p:nvGrpSpPr>
            <p:cNvPr id="112" name="Group 111">
              <a:extLst>
                <a:ext uri="{FF2B5EF4-FFF2-40B4-BE49-F238E27FC236}">
                  <a16:creationId xmlns:a16="http://schemas.microsoft.com/office/drawing/2014/main" id="{83B295DB-0BD7-EEE3-1698-12E3809898E9}"/>
                </a:ext>
              </a:extLst>
            </p:cNvPr>
            <p:cNvGrpSpPr/>
            <p:nvPr/>
          </p:nvGrpSpPr>
          <p:grpSpPr>
            <a:xfrm rot="2160681" flipH="1">
              <a:off x="7006376" y="4174436"/>
              <a:ext cx="1810245" cy="1767674"/>
              <a:chOff x="7198600" y="1797400"/>
              <a:chExt cx="1810245" cy="1767674"/>
            </a:xfrm>
            <a:noFill/>
          </p:grpSpPr>
          <p:grpSp>
            <p:nvGrpSpPr>
              <p:cNvPr id="113" name="Group 112">
                <a:extLst>
                  <a:ext uri="{FF2B5EF4-FFF2-40B4-BE49-F238E27FC236}">
                    <a16:creationId xmlns:a16="http://schemas.microsoft.com/office/drawing/2014/main" id="{ACFB64EF-A0C6-EA7F-F945-B7EB57A84D6E}"/>
                  </a:ext>
                </a:extLst>
              </p:cNvPr>
              <p:cNvGrpSpPr/>
              <p:nvPr/>
            </p:nvGrpSpPr>
            <p:grpSpPr>
              <a:xfrm>
                <a:off x="7198600" y="1797400"/>
                <a:ext cx="1810245" cy="1767674"/>
                <a:chOff x="7198600" y="1797400"/>
                <a:chExt cx="1810245" cy="1767674"/>
              </a:xfrm>
              <a:grpFill/>
            </p:grpSpPr>
            <p:sp>
              <p:nvSpPr>
                <p:cNvPr id="115" name="Freeform: Shape 114">
                  <a:extLst>
                    <a:ext uri="{FF2B5EF4-FFF2-40B4-BE49-F238E27FC236}">
                      <a16:creationId xmlns:a16="http://schemas.microsoft.com/office/drawing/2014/main" id="{0B377F18-30D1-4DAE-5881-44DDFFFA533B}"/>
                    </a:ext>
                  </a:extLst>
                </p:cNvPr>
                <p:cNvSpPr/>
                <p:nvPr/>
              </p:nvSpPr>
              <p:spPr>
                <a:xfrm>
                  <a:off x="7198600" y="1797400"/>
                  <a:ext cx="1800060" cy="1767674"/>
                </a:xfrm>
                <a:custGeom>
                  <a:avLst/>
                  <a:gdLst>
                    <a:gd name="connsiteX0" fmla="*/ 1800060 w 1800060"/>
                    <a:gd name="connsiteY0" fmla="*/ 1471613 h 1767674"/>
                    <a:gd name="connsiteX1" fmla="*/ 1782046 w 1800060"/>
                    <a:gd name="connsiteY1" fmla="*/ 1429582 h 1767674"/>
                    <a:gd name="connsiteX2" fmla="*/ 1473813 w 1800060"/>
                    <a:gd name="connsiteY2" fmla="*/ 847141 h 1767674"/>
                    <a:gd name="connsiteX3" fmla="*/ 1083516 w 1800060"/>
                    <a:gd name="connsiteY3" fmla="*/ 112585 h 1767674"/>
                    <a:gd name="connsiteX4" fmla="*/ 725244 w 1800060"/>
                    <a:gd name="connsiteY4" fmla="*/ 112585 h 1767674"/>
                    <a:gd name="connsiteX5" fmla="*/ 336949 w 1800060"/>
                    <a:gd name="connsiteY5" fmla="*/ 847141 h 1767674"/>
                    <a:gd name="connsiteX6" fmla="*/ 28715 w 1800060"/>
                    <a:gd name="connsiteY6" fmla="*/ 1429582 h 1767674"/>
                    <a:gd name="connsiteX7" fmla="*/ 266896 w 1800060"/>
                    <a:gd name="connsiteY7" fmla="*/ 1757830 h 1767674"/>
                    <a:gd name="connsiteX8" fmla="*/ 845336 w 1800060"/>
                    <a:gd name="connsiteY8" fmla="*/ 1569688 h 1767674"/>
                    <a:gd name="connsiteX9" fmla="*/ 863349 w 1800060"/>
                    <a:gd name="connsiteY9" fmla="*/ 1565685 h 1767674"/>
                    <a:gd name="connsiteX10" fmla="*/ 1553873 w 1800060"/>
                    <a:gd name="connsiteY10" fmla="*/ 1351523 h 1767674"/>
                    <a:gd name="connsiteX11" fmla="*/ 1800060 w 1800060"/>
                    <a:gd name="connsiteY11" fmla="*/ 1471613 h 176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060" h="1767674">
                      <a:moveTo>
                        <a:pt x="1800060" y="1471613"/>
                      </a:moveTo>
                      <a:cubicBezTo>
                        <a:pt x="1796058" y="1457603"/>
                        <a:pt x="1790053" y="1443592"/>
                        <a:pt x="1782046" y="1429582"/>
                      </a:cubicBezTo>
                      <a:lnTo>
                        <a:pt x="1473813" y="847141"/>
                      </a:lnTo>
                      <a:lnTo>
                        <a:pt x="1083516" y="112585"/>
                      </a:lnTo>
                      <a:cubicBezTo>
                        <a:pt x="1003455" y="-37528"/>
                        <a:pt x="805305" y="-37528"/>
                        <a:pt x="725244" y="112585"/>
                      </a:cubicBezTo>
                      <a:lnTo>
                        <a:pt x="336949" y="847141"/>
                      </a:lnTo>
                      <a:lnTo>
                        <a:pt x="28715" y="1429582"/>
                      </a:lnTo>
                      <a:cubicBezTo>
                        <a:pt x="-65356" y="1605715"/>
                        <a:pt x="86759" y="1815874"/>
                        <a:pt x="266896" y="1757830"/>
                      </a:cubicBezTo>
                      <a:lnTo>
                        <a:pt x="845336" y="1569688"/>
                      </a:lnTo>
                      <a:cubicBezTo>
                        <a:pt x="851340" y="1567686"/>
                        <a:pt x="857344" y="1565685"/>
                        <a:pt x="863349" y="1565685"/>
                      </a:cubicBezTo>
                      <a:lnTo>
                        <a:pt x="1553873" y="1351523"/>
                      </a:lnTo>
                      <a:cubicBezTo>
                        <a:pt x="1659954" y="1317497"/>
                        <a:pt x="1760030" y="1377542"/>
                        <a:pt x="1800060" y="1471613"/>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sp>
              <p:nvSpPr>
                <p:cNvPr id="116" name="Freeform: Shape 115">
                  <a:extLst>
                    <a:ext uri="{FF2B5EF4-FFF2-40B4-BE49-F238E27FC236}">
                      <a16:creationId xmlns:a16="http://schemas.microsoft.com/office/drawing/2014/main" id="{E28B873D-C2B0-F41E-1520-7353A476F3B5}"/>
                    </a:ext>
                  </a:extLst>
                </p:cNvPr>
                <p:cNvSpPr/>
                <p:nvPr/>
              </p:nvSpPr>
              <p:spPr>
                <a:xfrm>
                  <a:off x="8063951" y="3138221"/>
                  <a:ext cx="944894" cy="425040"/>
                </a:xfrm>
                <a:custGeom>
                  <a:avLst/>
                  <a:gdLst>
                    <a:gd name="connsiteX0" fmla="*/ 690525 w 944894"/>
                    <a:gd name="connsiteY0" fmla="*/ 8700 h 425040"/>
                    <a:gd name="connsiteX1" fmla="*/ 0 w 944894"/>
                    <a:gd name="connsiteY1" fmla="*/ 222862 h 425040"/>
                    <a:gd name="connsiteX2" fmla="*/ 100076 w 944894"/>
                    <a:gd name="connsiteY2" fmla="*/ 226865 h 425040"/>
                    <a:gd name="connsiteX3" fmla="*/ 678515 w 944894"/>
                    <a:gd name="connsiteY3" fmla="*/ 415008 h 425040"/>
                    <a:gd name="connsiteX4" fmla="*/ 934710 w 944894"/>
                    <a:gd name="connsiteY4" fmla="*/ 128791 h 425040"/>
                    <a:gd name="connsiteX5" fmla="*/ 690525 w 944894"/>
                    <a:gd name="connsiteY5" fmla="*/ 8700 h 4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94" h="425040">
                      <a:moveTo>
                        <a:pt x="690525" y="8700"/>
                      </a:moveTo>
                      <a:lnTo>
                        <a:pt x="0" y="222862"/>
                      </a:lnTo>
                      <a:cubicBezTo>
                        <a:pt x="34025" y="214856"/>
                        <a:pt x="68052" y="216858"/>
                        <a:pt x="100076" y="226865"/>
                      </a:cubicBezTo>
                      <a:lnTo>
                        <a:pt x="678515" y="415008"/>
                      </a:lnTo>
                      <a:cubicBezTo>
                        <a:pt x="842640" y="469049"/>
                        <a:pt x="984748" y="294917"/>
                        <a:pt x="934710" y="128791"/>
                      </a:cubicBezTo>
                      <a:cubicBezTo>
                        <a:pt x="894680" y="36722"/>
                        <a:pt x="794604" y="-23324"/>
                        <a:pt x="690525" y="870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sp>
            <p:nvSpPr>
              <p:cNvPr id="114" name="Freeform: Shape 113">
                <a:extLst>
                  <a:ext uri="{FF2B5EF4-FFF2-40B4-BE49-F238E27FC236}">
                    <a16:creationId xmlns:a16="http://schemas.microsoft.com/office/drawing/2014/main" id="{2D2B606B-2A74-0EBB-B2AE-DA470A30324A}"/>
                  </a:ext>
                </a:extLst>
              </p:cNvPr>
              <p:cNvSpPr/>
              <p:nvPr/>
            </p:nvSpPr>
            <p:spPr>
              <a:xfrm>
                <a:off x="7797748" y="2356323"/>
                <a:ext cx="632480" cy="740560"/>
              </a:xfrm>
              <a:custGeom>
                <a:avLst/>
                <a:gdLst>
                  <a:gd name="connsiteX0" fmla="*/ 364277 w 632480"/>
                  <a:gd name="connsiteY0" fmla="*/ 740560 h 740560"/>
                  <a:gd name="connsiteX1" fmla="*/ 262199 w 632480"/>
                  <a:gd name="connsiteY1" fmla="*/ 740560 h 740560"/>
                  <a:gd name="connsiteX2" fmla="*/ 248189 w 632480"/>
                  <a:gd name="connsiteY2" fmla="*/ 726550 h 740560"/>
                  <a:gd name="connsiteX3" fmla="*/ 262199 w 632480"/>
                  <a:gd name="connsiteY3" fmla="*/ 712539 h 740560"/>
                  <a:gd name="connsiteX4" fmla="*/ 364277 w 632480"/>
                  <a:gd name="connsiteY4" fmla="*/ 712539 h 740560"/>
                  <a:gd name="connsiteX5" fmla="*/ 378288 w 632480"/>
                  <a:gd name="connsiteY5" fmla="*/ 726550 h 740560"/>
                  <a:gd name="connsiteX6" fmla="*/ 364277 w 632480"/>
                  <a:gd name="connsiteY6" fmla="*/ 740560 h 740560"/>
                  <a:gd name="connsiteX7" fmla="*/ 392299 w 632480"/>
                  <a:gd name="connsiteY7" fmla="*/ 692524 h 740560"/>
                  <a:gd name="connsiteX8" fmla="*/ 232176 w 632480"/>
                  <a:gd name="connsiteY8" fmla="*/ 692524 h 740560"/>
                  <a:gd name="connsiteX9" fmla="*/ 218166 w 632480"/>
                  <a:gd name="connsiteY9" fmla="*/ 678513 h 740560"/>
                  <a:gd name="connsiteX10" fmla="*/ 232176 w 632480"/>
                  <a:gd name="connsiteY10" fmla="*/ 664503 h 740560"/>
                  <a:gd name="connsiteX11" fmla="*/ 392299 w 632480"/>
                  <a:gd name="connsiteY11" fmla="*/ 664503 h 740560"/>
                  <a:gd name="connsiteX12" fmla="*/ 406309 w 632480"/>
                  <a:gd name="connsiteY12" fmla="*/ 678513 h 740560"/>
                  <a:gd name="connsiteX13" fmla="*/ 392299 w 632480"/>
                  <a:gd name="connsiteY13" fmla="*/ 692524 h 740560"/>
                  <a:gd name="connsiteX14" fmla="*/ 312237 w 632480"/>
                  <a:gd name="connsiteY14" fmla="*/ 640485 h 740560"/>
                  <a:gd name="connsiteX15" fmla="*/ 250190 w 632480"/>
                  <a:gd name="connsiteY15" fmla="*/ 640485 h 740560"/>
                  <a:gd name="connsiteX16" fmla="*/ 250190 w 632480"/>
                  <a:gd name="connsiteY16" fmla="*/ 640485 h 740560"/>
                  <a:gd name="connsiteX17" fmla="*/ 202154 w 632480"/>
                  <a:gd name="connsiteY17" fmla="*/ 604457 h 740560"/>
                  <a:gd name="connsiteX18" fmla="*/ 198151 w 632480"/>
                  <a:gd name="connsiteY18" fmla="*/ 572433 h 740560"/>
                  <a:gd name="connsiteX19" fmla="*/ 192147 w 632480"/>
                  <a:gd name="connsiteY19" fmla="*/ 534404 h 740560"/>
                  <a:gd name="connsiteX20" fmla="*/ 136103 w 632480"/>
                  <a:gd name="connsiteY20" fmla="*/ 428324 h 740560"/>
                  <a:gd name="connsiteX21" fmla="*/ 108082 w 632480"/>
                  <a:gd name="connsiteY21" fmla="*/ 274207 h 740560"/>
                  <a:gd name="connsiteX22" fmla="*/ 310236 w 632480"/>
                  <a:gd name="connsiteY22" fmla="*/ 132100 h 740560"/>
                  <a:gd name="connsiteX23" fmla="*/ 512389 w 632480"/>
                  <a:gd name="connsiteY23" fmla="*/ 274207 h 740560"/>
                  <a:gd name="connsiteX24" fmla="*/ 484368 w 632480"/>
                  <a:gd name="connsiteY24" fmla="*/ 428324 h 740560"/>
                  <a:gd name="connsiteX25" fmla="*/ 426324 w 632480"/>
                  <a:gd name="connsiteY25" fmla="*/ 534404 h 740560"/>
                  <a:gd name="connsiteX26" fmla="*/ 420320 w 632480"/>
                  <a:gd name="connsiteY26" fmla="*/ 572433 h 740560"/>
                  <a:gd name="connsiteX27" fmla="*/ 416317 w 632480"/>
                  <a:gd name="connsiteY27" fmla="*/ 604457 h 740560"/>
                  <a:gd name="connsiteX28" fmla="*/ 368280 w 632480"/>
                  <a:gd name="connsiteY28" fmla="*/ 640485 h 740560"/>
                  <a:gd name="connsiteX29" fmla="*/ 312237 w 632480"/>
                  <a:gd name="connsiteY29" fmla="*/ 640485 h 740560"/>
                  <a:gd name="connsiteX30" fmla="*/ 250190 w 632480"/>
                  <a:gd name="connsiteY30" fmla="*/ 614465 h 740560"/>
                  <a:gd name="connsiteX31" fmla="*/ 370282 w 632480"/>
                  <a:gd name="connsiteY31" fmla="*/ 614465 h 740560"/>
                  <a:gd name="connsiteX32" fmla="*/ 390297 w 632480"/>
                  <a:gd name="connsiteY32" fmla="*/ 600454 h 740560"/>
                  <a:gd name="connsiteX33" fmla="*/ 392299 w 632480"/>
                  <a:gd name="connsiteY33" fmla="*/ 574435 h 740560"/>
                  <a:gd name="connsiteX34" fmla="*/ 402306 w 632480"/>
                  <a:gd name="connsiteY34" fmla="*/ 522395 h 740560"/>
                  <a:gd name="connsiteX35" fmla="*/ 458348 w 632480"/>
                  <a:gd name="connsiteY35" fmla="*/ 416315 h 740560"/>
                  <a:gd name="connsiteX36" fmla="*/ 484368 w 632480"/>
                  <a:gd name="connsiteY36" fmla="*/ 280212 h 740560"/>
                  <a:gd name="connsiteX37" fmla="*/ 308234 w 632480"/>
                  <a:gd name="connsiteY37" fmla="*/ 160121 h 740560"/>
                  <a:gd name="connsiteX38" fmla="*/ 132100 w 632480"/>
                  <a:gd name="connsiteY38" fmla="*/ 280212 h 740560"/>
                  <a:gd name="connsiteX39" fmla="*/ 158120 w 632480"/>
                  <a:gd name="connsiteY39" fmla="*/ 416315 h 740560"/>
                  <a:gd name="connsiteX40" fmla="*/ 214163 w 632480"/>
                  <a:gd name="connsiteY40" fmla="*/ 522395 h 740560"/>
                  <a:gd name="connsiteX41" fmla="*/ 224171 w 632480"/>
                  <a:gd name="connsiteY41" fmla="*/ 574435 h 740560"/>
                  <a:gd name="connsiteX42" fmla="*/ 226172 w 632480"/>
                  <a:gd name="connsiteY42" fmla="*/ 600454 h 740560"/>
                  <a:gd name="connsiteX43" fmla="*/ 250190 w 632480"/>
                  <a:gd name="connsiteY43" fmla="*/ 614465 h 740560"/>
                  <a:gd name="connsiteX44" fmla="*/ 250190 w 632480"/>
                  <a:gd name="connsiteY44" fmla="*/ 614465 h 740560"/>
                  <a:gd name="connsiteX45" fmla="*/ 250190 w 632480"/>
                  <a:gd name="connsiteY45" fmla="*/ 614465 h 740560"/>
                  <a:gd name="connsiteX46" fmla="*/ 68052 w 632480"/>
                  <a:gd name="connsiteY46" fmla="*/ 340257 h 740560"/>
                  <a:gd name="connsiteX47" fmla="*/ 14011 w 632480"/>
                  <a:gd name="connsiteY47" fmla="*/ 340257 h 740560"/>
                  <a:gd name="connsiteX48" fmla="*/ 0 w 632480"/>
                  <a:gd name="connsiteY48" fmla="*/ 326247 h 740560"/>
                  <a:gd name="connsiteX49" fmla="*/ 14011 w 632480"/>
                  <a:gd name="connsiteY49" fmla="*/ 312236 h 740560"/>
                  <a:gd name="connsiteX50" fmla="*/ 68052 w 632480"/>
                  <a:gd name="connsiteY50" fmla="*/ 312236 h 740560"/>
                  <a:gd name="connsiteX51" fmla="*/ 82062 w 632480"/>
                  <a:gd name="connsiteY51" fmla="*/ 326247 h 740560"/>
                  <a:gd name="connsiteX52" fmla="*/ 68052 w 632480"/>
                  <a:gd name="connsiteY52" fmla="*/ 340257 h 740560"/>
                  <a:gd name="connsiteX53" fmla="*/ 618470 w 632480"/>
                  <a:gd name="connsiteY53" fmla="*/ 330250 h 740560"/>
                  <a:gd name="connsiteX54" fmla="*/ 552420 w 632480"/>
                  <a:gd name="connsiteY54" fmla="*/ 330250 h 740560"/>
                  <a:gd name="connsiteX55" fmla="*/ 538409 w 632480"/>
                  <a:gd name="connsiteY55" fmla="*/ 316239 h 740560"/>
                  <a:gd name="connsiteX56" fmla="*/ 552420 w 632480"/>
                  <a:gd name="connsiteY56" fmla="*/ 302229 h 740560"/>
                  <a:gd name="connsiteX57" fmla="*/ 618470 w 632480"/>
                  <a:gd name="connsiteY57" fmla="*/ 302229 h 740560"/>
                  <a:gd name="connsiteX58" fmla="*/ 632480 w 632480"/>
                  <a:gd name="connsiteY58" fmla="*/ 316239 h 740560"/>
                  <a:gd name="connsiteX59" fmla="*/ 618470 w 632480"/>
                  <a:gd name="connsiteY59" fmla="*/ 330250 h 740560"/>
                  <a:gd name="connsiteX60" fmla="*/ 186141 w 632480"/>
                  <a:gd name="connsiteY60" fmla="*/ 318241 h 740560"/>
                  <a:gd name="connsiteX61" fmla="*/ 182138 w 632480"/>
                  <a:gd name="connsiteY61" fmla="*/ 318241 h 740560"/>
                  <a:gd name="connsiteX62" fmla="*/ 172131 w 632480"/>
                  <a:gd name="connsiteY62" fmla="*/ 302229 h 740560"/>
                  <a:gd name="connsiteX63" fmla="*/ 316241 w 632480"/>
                  <a:gd name="connsiteY63" fmla="*/ 200151 h 740560"/>
                  <a:gd name="connsiteX64" fmla="*/ 316241 w 632480"/>
                  <a:gd name="connsiteY64" fmla="*/ 200151 h 740560"/>
                  <a:gd name="connsiteX65" fmla="*/ 330251 w 632480"/>
                  <a:gd name="connsiteY65" fmla="*/ 214162 h 740560"/>
                  <a:gd name="connsiteX66" fmla="*/ 316241 w 632480"/>
                  <a:gd name="connsiteY66" fmla="*/ 228173 h 740560"/>
                  <a:gd name="connsiteX67" fmla="*/ 198151 w 632480"/>
                  <a:gd name="connsiteY67" fmla="*/ 310235 h 740560"/>
                  <a:gd name="connsiteX68" fmla="*/ 186141 w 632480"/>
                  <a:gd name="connsiteY68" fmla="*/ 318241 h 740560"/>
                  <a:gd name="connsiteX69" fmla="*/ 488371 w 632480"/>
                  <a:gd name="connsiteY69" fmla="*/ 168127 h 740560"/>
                  <a:gd name="connsiteX70" fmla="*/ 478364 w 632480"/>
                  <a:gd name="connsiteY70" fmla="*/ 164124 h 740560"/>
                  <a:gd name="connsiteX71" fmla="*/ 478364 w 632480"/>
                  <a:gd name="connsiteY71" fmla="*/ 144109 h 740560"/>
                  <a:gd name="connsiteX72" fmla="*/ 524399 w 632480"/>
                  <a:gd name="connsiteY72" fmla="*/ 98074 h 740560"/>
                  <a:gd name="connsiteX73" fmla="*/ 544414 w 632480"/>
                  <a:gd name="connsiteY73" fmla="*/ 98074 h 740560"/>
                  <a:gd name="connsiteX74" fmla="*/ 544414 w 632480"/>
                  <a:gd name="connsiteY74" fmla="*/ 118089 h 740560"/>
                  <a:gd name="connsiteX75" fmla="*/ 498379 w 632480"/>
                  <a:gd name="connsiteY75" fmla="*/ 164124 h 740560"/>
                  <a:gd name="connsiteX76" fmla="*/ 488371 w 632480"/>
                  <a:gd name="connsiteY76" fmla="*/ 168127 h 740560"/>
                  <a:gd name="connsiteX77" fmla="*/ 138105 w 632480"/>
                  <a:gd name="connsiteY77" fmla="*/ 168127 h 740560"/>
                  <a:gd name="connsiteX78" fmla="*/ 128098 w 632480"/>
                  <a:gd name="connsiteY78" fmla="*/ 164124 h 740560"/>
                  <a:gd name="connsiteX79" fmla="*/ 82062 w 632480"/>
                  <a:gd name="connsiteY79" fmla="*/ 118089 h 740560"/>
                  <a:gd name="connsiteX80" fmla="*/ 82062 w 632480"/>
                  <a:gd name="connsiteY80" fmla="*/ 98074 h 740560"/>
                  <a:gd name="connsiteX81" fmla="*/ 102078 w 632480"/>
                  <a:gd name="connsiteY81" fmla="*/ 98074 h 740560"/>
                  <a:gd name="connsiteX82" fmla="*/ 148113 w 632480"/>
                  <a:gd name="connsiteY82" fmla="*/ 144109 h 740560"/>
                  <a:gd name="connsiteX83" fmla="*/ 148113 w 632480"/>
                  <a:gd name="connsiteY83" fmla="*/ 164124 h 740560"/>
                  <a:gd name="connsiteX84" fmla="*/ 138105 w 632480"/>
                  <a:gd name="connsiteY84" fmla="*/ 168127 h 740560"/>
                  <a:gd name="connsiteX85" fmla="*/ 310236 w 632480"/>
                  <a:gd name="connsiteY85" fmla="*/ 106080 h 740560"/>
                  <a:gd name="connsiteX86" fmla="*/ 296226 w 632480"/>
                  <a:gd name="connsiteY86" fmla="*/ 92070 h 740560"/>
                  <a:gd name="connsiteX87" fmla="*/ 296226 w 632480"/>
                  <a:gd name="connsiteY87" fmla="*/ 14011 h 740560"/>
                  <a:gd name="connsiteX88" fmla="*/ 310236 w 632480"/>
                  <a:gd name="connsiteY88" fmla="*/ 0 h 740560"/>
                  <a:gd name="connsiteX89" fmla="*/ 324247 w 632480"/>
                  <a:gd name="connsiteY89" fmla="*/ 14011 h 740560"/>
                  <a:gd name="connsiteX90" fmla="*/ 324247 w 632480"/>
                  <a:gd name="connsiteY90" fmla="*/ 92070 h 740560"/>
                  <a:gd name="connsiteX91" fmla="*/ 310236 w 632480"/>
                  <a:gd name="connsiteY91" fmla="*/ 106080 h 74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32480" h="740560">
                    <a:moveTo>
                      <a:pt x="364277" y="740560"/>
                    </a:moveTo>
                    <a:lnTo>
                      <a:pt x="262199" y="740560"/>
                    </a:lnTo>
                    <a:cubicBezTo>
                      <a:pt x="254193" y="740560"/>
                      <a:pt x="248189" y="734556"/>
                      <a:pt x="248189" y="726550"/>
                    </a:cubicBezTo>
                    <a:cubicBezTo>
                      <a:pt x="248189" y="718544"/>
                      <a:pt x="254193" y="712539"/>
                      <a:pt x="262199" y="712539"/>
                    </a:cubicBezTo>
                    <a:lnTo>
                      <a:pt x="364277" y="712539"/>
                    </a:lnTo>
                    <a:cubicBezTo>
                      <a:pt x="372283" y="712539"/>
                      <a:pt x="378288" y="718544"/>
                      <a:pt x="378288" y="726550"/>
                    </a:cubicBezTo>
                    <a:cubicBezTo>
                      <a:pt x="378288" y="734556"/>
                      <a:pt x="372283" y="740560"/>
                      <a:pt x="364277" y="740560"/>
                    </a:cubicBezTo>
                    <a:close/>
                    <a:moveTo>
                      <a:pt x="392299" y="692524"/>
                    </a:moveTo>
                    <a:lnTo>
                      <a:pt x="232176" y="692524"/>
                    </a:lnTo>
                    <a:cubicBezTo>
                      <a:pt x="224171" y="692524"/>
                      <a:pt x="218166" y="686519"/>
                      <a:pt x="218166" y="678513"/>
                    </a:cubicBezTo>
                    <a:cubicBezTo>
                      <a:pt x="218166" y="670507"/>
                      <a:pt x="224171" y="664503"/>
                      <a:pt x="232176" y="664503"/>
                    </a:cubicBezTo>
                    <a:lnTo>
                      <a:pt x="392299" y="664503"/>
                    </a:lnTo>
                    <a:cubicBezTo>
                      <a:pt x="400304" y="664503"/>
                      <a:pt x="406309" y="670507"/>
                      <a:pt x="406309" y="678513"/>
                    </a:cubicBezTo>
                    <a:cubicBezTo>
                      <a:pt x="406309" y="686519"/>
                      <a:pt x="400304" y="692524"/>
                      <a:pt x="392299" y="692524"/>
                    </a:cubicBezTo>
                    <a:close/>
                    <a:moveTo>
                      <a:pt x="312237" y="640485"/>
                    </a:moveTo>
                    <a:cubicBezTo>
                      <a:pt x="282214" y="640485"/>
                      <a:pt x="252192" y="640485"/>
                      <a:pt x="250190" y="640485"/>
                    </a:cubicBezTo>
                    <a:lnTo>
                      <a:pt x="250190" y="640485"/>
                    </a:lnTo>
                    <a:cubicBezTo>
                      <a:pt x="222169" y="640485"/>
                      <a:pt x="208158" y="630477"/>
                      <a:pt x="202154" y="604457"/>
                    </a:cubicBezTo>
                    <a:cubicBezTo>
                      <a:pt x="200152" y="594450"/>
                      <a:pt x="200152" y="584442"/>
                      <a:pt x="198151" y="572433"/>
                    </a:cubicBezTo>
                    <a:cubicBezTo>
                      <a:pt x="198151" y="558423"/>
                      <a:pt x="196150" y="544412"/>
                      <a:pt x="192147" y="534404"/>
                    </a:cubicBezTo>
                    <a:cubicBezTo>
                      <a:pt x="170130" y="496375"/>
                      <a:pt x="156119" y="468354"/>
                      <a:pt x="136103" y="428324"/>
                    </a:cubicBezTo>
                    <a:cubicBezTo>
                      <a:pt x="116089" y="388294"/>
                      <a:pt x="94072" y="330250"/>
                      <a:pt x="108082" y="274207"/>
                    </a:cubicBezTo>
                    <a:cubicBezTo>
                      <a:pt x="126096" y="204154"/>
                      <a:pt x="202154" y="132100"/>
                      <a:pt x="310236" y="132100"/>
                    </a:cubicBezTo>
                    <a:cubicBezTo>
                      <a:pt x="420320" y="132100"/>
                      <a:pt x="494376" y="204154"/>
                      <a:pt x="512389" y="274207"/>
                    </a:cubicBezTo>
                    <a:cubicBezTo>
                      <a:pt x="526400" y="330250"/>
                      <a:pt x="504383" y="390295"/>
                      <a:pt x="484368" y="428324"/>
                    </a:cubicBezTo>
                    <a:cubicBezTo>
                      <a:pt x="464353" y="468354"/>
                      <a:pt x="448341" y="496375"/>
                      <a:pt x="426324" y="534404"/>
                    </a:cubicBezTo>
                    <a:cubicBezTo>
                      <a:pt x="420320" y="544412"/>
                      <a:pt x="420320" y="558423"/>
                      <a:pt x="420320" y="572433"/>
                    </a:cubicBezTo>
                    <a:cubicBezTo>
                      <a:pt x="420320" y="582441"/>
                      <a:pt x="420320" y="594450"/>
                      <a:pt x="416317" y="604457"/>
                    </a:cubicBezTo>
                    <a:cubicBezTo>
                      <a:pt x="410312" y="630477"/>
                      <a:pt x="398303" y="640485"/>
                      <a:pt x="368280" y="640485"/>
                    </a:cubicBezTo>
                    <a:cubicBezTo>
                      <a:pt x="370282" y="640485"/>
                      <a:pt x="340259" y="640485"/>
                      <a:pt x="312237" y="640485"/>
                    </a:cubicBezTo>
                    <a:close/>
                    <a:moveTo>
                      <a:pt x="250190" y="614465"/>
                    </a:moveTo>
                    <a:cubicBezTo>
                      <a:pt x="254193" y="614465"/>
                      <a:pt x="368280" y="614465"/>
                      <a:pt x="370282" y="614465"/>
                    </a:cubicBezTo>
                    <a:cubicBezTo>
                      <a:pt x="388295" y="614465"/>
                      <a:pt x="388295" y="610462"/>
                      <a:pt x="390297" y="600454"/>
                    </a:cubicBezTo>
                    <a:cubicBezTo>
                      <a:pt x="392299" y="592448"/>
                      <a:pt x="392299" y="584442"/>
                      <a:pt x="392299" y="574435"/>
                    </a:cubicBezTo>
                    <a:cubicBezTo>
                      <a:pt x="392299" y="556421"/>
                      <a:pt x="394300" y="538407"/>
                      <a:pt x="402306" y="522395"/>
                    </a:cubicBezTo>
                    <a:cubicBezTo>
                      <a:pt x="424323" y="484367"/>
                      <a:pt x="438333" y="456345"/>
                      <a:pt x="458348" y="416315"/>
                    </a:cubicBezTo>
                    <a:cubicBezTo>
                      <a:pt x="474361" y="388294"/>
                      <a:pt x="496378" y="332251"/>
                      <a:pt x="484368" y="280212"/>
                    </a:cubicBezTo>
                    <a:cubicBezTo>
                      <a:pt x="470358" y="222168"/>
                      <a:pt x="402306" y="160121"/>
                      <a:pt x="308234" y="160121"/>
                    </a:cubicBezTo>
                    <a:cubicBezTo>
                      <a:pt x="214163" y="160121"/>
                      <a:pt x="148113" y="222168"/>
                      <a:pt x="132100" y="280212"/>
                    </a:cubicBezTo>
                    <a:cubicBezTo>
                      <a:pt x="120092" y="330250"/>
                      <a:pt x="142109" y="386292"/>
                      <a:pt x="158120" y="416315"/>
                    </a:cubicBezTo>
                    <a:cubicBezTo>
                      <a:pt x="178136" y="456345"/>
                      <a:pt x="192147" y="484367"/>
                      <a:pt x="214163" y="522395"/>
                    </a:cubicBezTo>
                    <a:cubicBezTo>
                      <a:pt x="222169" y="538407"/>
                      <a:pt x="224171" y="556421"/>
                      <a:pt x="224171" y="574435"/>
                    </a:cubicBezTo>
                    <a:cubicBezTo>
                      <a:pt x="224171" y="584442"/>
                      <a:pt x="224171" y="592448"/>
                      <a:pt x="226172" y="600454"/>
                    </a:cubicBezTo>
                    <a:cubicBezTo>
                      <a:pt x="232176" y="610462"/>
                      <a:pt x="232176" y="614465"/>
                      <a:pt x="250190" y="614465"/>
                    </a:cubicBezTo>
                    <a:lnTo>
                      <a:pt x="250190" y="614465"/>
                    </a:lnTo>
                    <a:lnTo>
                      <a:pt x="250190" y="614465"/>
                    </a:lnTo>
                    <a:close/>
                    <a:moveTo>
                      <a:pt x="68052" y="340257"/>
                    </a:moveTo>
                    <a:lnTo>
                      <a:pt x="14011" y="340257"/>
                    </a:lnTo>
                    <a:cubicBezTo>
                      <a:pt x="6005" y="340257"/>
                      <a:pt x="0" y="334253"/>
                      <a:pt x="0" y="326247"/>
                    </a:cubicBezTo>
                    <a:cubicBezTo>
                      <a:pt x="0" y="318241"/>
                      <a:pt x="6005" y="312236"/>
                      <a:pt x="14011" y="312236"/>
                    </a:cubicBezTo>
                    <a:lnTo>
                      <a:pt x="68052" y="312236"/>
                    </a:lnTo>
                    <a:cubicBezTo>
                      <a:pt x="76058" y="312236"/>
                      <a:pt x="82062" y="318241"/>
                      <a:pt x="82062" y="326247"/>
                    </a:cubicBezTo>
                    <a:cubicBezTo>
                      <a:pt x="82062" y="334253"/>
                      <a:pt x="76058" y="340257"/>
                      <a:pt x="68052" y="340257"/>
                    </a:cubicBezTo>
                    <a:close/>
                    <a:moveTo>
                      <a:pt x="618470" y="330250"/>
                    </a:moveTo>
                    <a:lnTo>
                      <a:pt x="552420" y="330250"/>
                    </a:lnTo>
                    <a:cubicBezTo>
                      <a:pt x="544414" y="330250"/>
                      <a:pt x="538409" y="324245"/>
                      <a:pt x="538409" y="316239"/>
                    </a:cubicBezTo>
                    <a:cubicBezTo>
                      <a:pt x="538409" y="308233"/>
                      <a:pt x="544414" y="302229"/>
                      <a:pt x="552420" y="302229"/>
                    </a:cubicBezTo>
                    <a:lnTo>
                      <a:pt x="618470" y="302229"/>
                    </a:lnTo>
                    <a:cubicBezTo>
                      <a:pt x="626476" y="302229"/>
                      <a:pt x="632480" y="308233"/>
                      <a:pt x="632480" y="316239"/>
                    </a:cubicBezTo>
                    <a:cubicBezTo>
                      <a:pt x="632480" y="324245"/>
                      <a:pt x="626476" y="330250"/>
                      <a:pt x="618470" y="330250"/>
                    </a:cubicBezTo>
                    <a:close/>
                    <a:moveTo>
                      <a:pt x="186141" y="318241"/>
                    </a:moveTo>
                    <a:cubicBezTo>
                      <a:pt x="184140" y="318241"/>
                      <a:pt x="184140" y="318241"/>
                      <a:pt x="182138" y="318241"/>
                    </a:cubicBezTo>
                    <a:cubicBezTo>
                      <a:pt x="174133" y="316239"/>
                      <a:pt x="170130" y="308233"/>
                      <a:pt x="172131" y="302229"/>
                    </a:cubicBezTo>
                    <a:cubicBezTo>
                      <a:pt x="184140" y="252191"/>
                      <a:pt x="238181" y="200151"/>
                      <a:pt x="316241" y="200151"/>
                    </a:cubicBezTo>
                    <a:lnTo>
                      <a:pt x="316241" y="200151"/>
                    </a:lnTo>
                    <a:cubicBezTo>
                      <a:pt x="324247" y="200151"/>
                      <a:pt x="330251" y="206156"/>
                      <a:pt x="330251" y="214162"/>
                    </a:cubicBezTo>
                    <a:cubicBezTo>
                      <a:pt x="330251" y="222168"/>
                      <a:pt x="324247" y="228173"/>
                      <a:pt x="316241" y="228173"/>
                    </a:cubicBezTo>
                    <a:cubicBezTo>
                      <a:pt x="252192" y="228173"/>
                      <a:pt x="208158" y="270204"/>
                      <a:pt x="198151" y="310235"/>
                    </a:cubicBezTo>
                    <a:cubicBezTo>
                      <a:pt x="198151" y="314238"/>
                      <a:pt x="192147" y="318241"/>
                      <a:pt x="186141" y="318241"/>
                    </a:cubicBezTo>
                    <a:close/>
                    <a:moveTo>
                      <a:pt x="488371" y="168127"/>
                    </a:moveTo>
                    <a:cubicBezTo>
                      <a:pt x="484368" y="168127"/>
                      <a:pt x="480365" y="166126"/>
                      <a:pt x="478364" y="164124"/>
                    </a:cubicBezTo>
                    <a:cubicBezTo>
                      <a:pt x="472359" y="158120"/>
                      <a:pt x="472359" y="150114"/>
                      <a:pt x="478364" y="144109"/>
                    </a:cubicBezTo>
                    <a:lnTo>
                      <a:pt x="524399" y="98074"/>
                    </a:lnTo>
                    <a:cubicBezTo>
                      <a:pt x="530403" y="92070"/>
                      <a:pt x="538409" y="92070"/>
                      <a:pt x="544414" y="98074"/>
                    </a:cubicBezTo>
                    <a:cubicBezTo>
                      <a:pt x="550418" y="104079"/>
                      <a:pt x="550418" y="112085"/>
                      <a:pt x="544414" y="118089"/>
                    </a:cubicBezTo>
                    <a:lnTo>
                      <a:pt x="498379" y="164124"/>
                    </a:lnTo>
                    <a:cubicBezTo>
                      <a:pt x="494376" y="166126"/>
                      <a:pt x="490373" y="168127"/>
                      <a:pt x="488371" y="168127"/>
                    </a:cubicBezTo>
                    <a:close/>
                    <a:moveTo>
                      <a:pt x="138105" y="168127"/>
                    </a:moveTo>
                    <a:cubicBezTo>
                      <a:pt x="134102" y="168127"/>
                      <a:pt x="130099" y="166126"/>
                      <a:pt x="128098" y="164124"/>
                    </a:cubicBezTo>
                    <a:lnTo>
                      <a:pt x="82062" y="118089"/>
                    </a:lnTo>
                    <a:cubicBezTo>
                      <a:pt x="76058" y="112085"/>
                      <a:pt x="76058" y="104079"/>
                      <a:pt x="82062" y="98074"/>
                    </a:cubicBezTo>
                    <a:cubicBezTo>
                      <a:pt x="88067" y="92070"/>
                      <a:pt x="96074" y="92070"/>
                      <a:pt x="102078" y="98074"/>
                    </a:cubicBezTo>
                    <a:lnTo>
                      <a:pt x="148113" y="144109"/>
                    </a:lnTo>
                    <a:cubicBezTo>
                      <a:pt x="154117" y="150114"/>
                      <a:pt x="154117" y="158120"/>
                      <a:pt x="148113" y="164124"/>
                    </a:cubicBezTo>
                    <a:cubicBezTo>
                      <a:pt x="144110" y="166126"/>
                      <a:pt x="142109" y="168127"/>
                      <a:pt x="138105" y="168127"/>
                    </a:cubicBezTo>
                    <a:close/>
                    <a:moveTo>
                      <a:pt x="310236" y="106080"/>
                    </a:moveTo>
                    <a:cubicBezTo>
                      <a:pt x="302230" y="106080"/>
                      <a:pt x="296226" y="100076"/>
                      <a:pt x="296226" y="92070"/>
                    </a:cubicBezTo>
                    <a:lnTo>
                      <a:pt x="296226" y="14011"/>
                    </a:lnTo>
                    <a:cubicBezTo>
                      <a:pt x="296226" y="6004"/>
                      <a:pt x="302230" y="0"/>
                      <a:pt x="310236" y="0"/>
                    </a:cubicBezTo>
                    <a:cubicBezTo>
                      <a:pt x="318242" y="0"/>
                      <a:pt x="324247" y="6004"/>
                      <a:pt x="324247" y="14011"/>
                    </a:cubicBezTo>
                    <a:lnTo>
                      <a:pt x="324247" y="92070"/>
                    </a:lnTo>
                    <a:cubicBezTo>
                      <a:pt x="324247" y="100076"/>
                      <a:pt x="318242" y="106080"/>
                      <a:pt x="310236" y="106080"/>
                    </a:cubicBezTo>
                    <a:close/>
                  </a:path>
                </a:pathLst>
              </a:custGeom>
              <a:grpFill/>
              <a:ln w="200025" cap="flat">
                <a:noFill/>
                <a:prstDash val="solid"/>
                <a:miter/>
              </a:ln>
            </p:spPr>
            <p:txBody>
              <a:bodyPr rtlCol="0" anchor="ctr"/>
              <a:lstStyle/>
              <a:p>
                <a:endParaRPr lang="en-IN" sz="2200">
                  <a:solidFill>
                    <a:schemeClr val="tx1">
                      <a:lumMod val="75000"/>
                      <a:lumOff val="25000"/>
                    </a:schemeClr>
                  </a:solidFill>
                </a:endParaRPr>
              </a:p>
            </p:txBody>
          </p:sp>
        </p:grpSp>
      </p:grpSp>
      <p:sp>
        <p:nvSpPr>
          <p:cNvPr id="121" name="Text_3">
            <a:extLst>
              <a:ext uri="{FF2B5EF4-FFF2-40B4-BE49-F238E27FC236}">
                <a16:creationId xmlns:a16="http://schemas.microsoft.com/office/drawing/2014/main" id="{E5F12370-8F04-D6BD-6C7B-EF8CFC463434}"/>
              </a:ext>
            </a:extLst>
          </p:cNvPr>
          <p:cNvSpPr/>
          <p:nvPr/>
        </p:nvSpPr>
        <p:spPr>
          <a:xfrm>
            <a:off x="10757979" y="4030057"/>
            <a:ext cx="3067944" cy="47137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lvl="0" algn="ctr">
              <a:lnSpc>
                <a:spcPct val="114000"/>
              </a:lnSpc>
            </a:pPr>
            <a:r>
              <a:rPr lang="en-US" sz="2200">
                <a:solidFill>
                  <a:schemeClr val="tx1">
                    <a:lumMod val="75000"/>
                    <a:lumOff val="25000"/>
                  </a:schemeClr>
                </a:solidFill>
              </a:rPr>
              <a:t>Built-in terminal</a:t>
            </a:r>
          </a:p>
        </p:txBody>
      </p:sp>
      <p:sp>
        <p:nvSpPr>
          <p:cNvPr id="122" name="Text_4">
            <a:extLst>
              <a:ext uri="{FF2B5EF4-FFF2-40B4-BE49-F238E27FC236}">
                <a16:creationId xmlns:a16="http://schemas.microsoft.com/office/drawing/2014/main" id="{6169593B-D149-618E-0BC2-8702ADEE8605}"/>
              </a:ext>
            </a:extLst>
          </p:cNvPr>
          <p:cNvSpPr/>
          <p:nvPr/>
        </p:nvSpPr>
        <p:spPr>
          <a:xfrm>
            <a:off x="8234492" y="7495834"/>
            <a:ext cx="3067944" cy="47137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1">
            <a:spAutoFit/>
          </a:bodyPr>
          <a:lstStyle/>
          <a:p>
            <a:pPr lvl="0" algn="ctr">
              <a:lnSpc>
                <a:spcPct val="114000"/>
              </a:lnSpc>
            </a:pPr>
            <a:r>
              <a:rPr lang="en-US" sz="2200">
                <a:solidFill>
                  <a:schemeClr val="tx1">
                    <a:lumMod val="75000"/>
                    <a:lumOff val="25000"/>
                  </a:schemeClr>
                </a:solidFill>
              </a:rPr>
              <a:t>Live collaboration</a:t>
            </a:r>
          </a:p>
        </p:txBody>
      </p:sp>
      <p:sp>
        <p:nvSpPr>
          <p:cNvPr id="123" name="Text_5">
            <a:extLst>
              <a:ext uri="{FF2B5EF4-FFF2-40B4-BE49-F238E27FC236}">
                <a16:creationId xmlns:a16="http://schemas.microsoft.com/office/drawing/2014/main" id="{2928527C-A7F2-928B-691B-E686F81BF5E8}"/>
              </a:ext>
            </a:extLst>
          </p:cNvPr>
          <p:cNvSpPr/>
          <p:nvPr/>
        </p:nvSpPr>
        <p:spPr>
          <a:xfrm>
            <a:off x="5009396" y="7514494"/>
            <a:ext cx="3067944" cy="87148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1">
            <a:spAutoFit/>
          </a:bodyPr>
          <a:lstStyle/>
          <a:p>
            <a:pPr lvl="0" algn="ctr">
              <a:lnSpc>
                <a:spcPct val="114000"/>
              </a:lnSpc>
            </a:pPr>
            <a:r>
              <a:rPr lang="en-US" sz="2200">
                <a:solidFill>
                  <a:schemeClr val="tx1">
                    <a:lumMod val="75000"/>
                    <a:lumOff val="25000"/>
                  </a:schemeClr>
                </a:solidFill>
              </a:rPr>
              <a:t>AI-powered assistance</a:t>
            </a:r>
          </a:p>
        </p:txBody>
      </p:sp>
      <p:sp>
        <p:nvSpPr>
          <p:cNvPr id="124" name="Text_1">
            <a:extLst>
              <a:ext uri="{FF2B5EF4-FFF2-40B4-BE49-F238E27FC236}">
                <a16:creationId xmlns:a16="http://schemas.microsoft.com/office/drawing/2014/main" id="{5F8D2915-7F2C-ED5B-1D11-594561846EBD}"/>
              </a:ext>
            </a:extLst>
          </p:cNvPr>
          <p:cNvSpPr/>
          <p:nvPr/>
        </p:nvSpPr>
        <p:spPr>
          <a:xfrm>
            <a:off x="2489975" y="3856345"/>
            <a:ext cx="3067944" cy="87148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bodyPr>
          <a:lstStyle/>
          <a:p>
            <a:pPr lvl="0" algn="ctr">
              <a:lnSpc>
                <a:spcPct val="114000"/>
              </a:lnSpc>
            </a:pPr>
            <a:r>
              <a:rPr lang="en-US" sz="2200">
                <a:solidFill>
                  <a:schemeClr val="tx1">
                    <a:lumMod val="75000"/>
                    <a:lumOff val="25000"/>
                  </a:schemeClr>
                </a:solidFill>
              </a:rPr>
              <a:t>Multi-language support</a:t>
            </a:r>
          </a:p>
        </p:txBody>
      </p:sp>
      <p:pic>
        <p:nvPicPr>
          <p:cNvPr id="125" name="Google Shape;564;p65" descr="A blue ribbon with a cross&#10;&#10;Description automatically generated">
            <a:extLst>
              <a:ext uri="{FF2B5EF4-FFF2-40B4-BE49-F238E27FC236}">
                <a16:creationId xmlns:a16="http://schemas.microsoft.com/office/drawing/2014/main" id="{E99637C0-7A7F-D1C1-551E-A7A0C0890BED}"/>
              </a:ext>
            </a:extLst>
          </p:cNvPr>
          <p:cNvPicPr preferRelativeResize="0"/>
          <p:nvPr/>
        </p:nvPicPr>
        <p:blipFill rotWithShape="1">
          <a:blip r:embed="rId3">
            <a:alphaModFix/>
          </a:blip>
          <a:srcRect/>
          <a:stretch/>
        </p:blipFill>
        <p:spPr>
          <a:xfrm>
            <a:off x="7561578" y="4557777"/>
            <a:ext cx="1200341" cy="1005819"/>
          </a:xfrm>
          <a:prstGeom prst="rect">
            <a:avLst/>
          </a:prstGeom>
          <a:noFill/>
          <a:ln>
            <a:noFill/>
          </a:ln>
        </p:spPr>
      </p:pic>
    </p:spTree>
    <p:extLst>
      <p:ext uri="{BB962C8B-B14F-4D97-AF65-F5344CB8AC3E}">
        <p14:creationId xmlns:p14="http://schemas.microsoft.com/office/powerpoint/2010/main" val="3791188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B40381-8B91-A224-B375-E90CCB9416BA}"/>
              </a:ext>
            </a:extLst>
          </p:cNvPr>
          <p:cNvSpPr>
            <a:spLocks noGrp="1"/>
          </p:cNvSpPr>
          <p:nvPr>
            <p:ph type="title"/>
          </p:nvPr>
        </p:nvSpPr>
        <p:spPr>
          <a:xfrm>
            <a:off x="2421576" y="349071"/>
            <a:ext cx="9884724" cy="646426"/>
          </a:xfrm>
        </p:spPr>
        <p:txBody>
          <a:bodyPr/>
          <a:lstStyle/>
          <a:p>
            <a:r>
              <a:rPr lang="en-US"/>
              <a:t>Installing and Setting Up VS Code</a:t>
            </a:r>
            <a:endParaRPr lang="en-IN"/>
          </a:p>
        </p:txBody>
      </p:sp>
      <p:sp>
        <p:nvSpPr>
          <p:cNvPr id="6" name="Text Placeholder 5">
            <a:extLst>
              <a:ext uri="{FF2B5EF4-FFF2-40B4-BE49-F238E27FC236}">
                <a16:creationId xmlns:a16="http://schemas.microsoft.com/office/drawing/2014/main" id="{1F85106C-D1CC-0D70-DC78-949659AF0D44}"/>
              </a:ext>
            </a:extLst>
          </p:cNvPr>
          <p:cNvSpPr>
            <a:spLocks noGrp="1"/>
          </p:cNvSpPr>
          <p:nvPr>
            <p:ph type="body" sz="quarter" idx="11"/>
          </p:nvPr>
        </p:nvSpPr>
        <p:spPr/>
        <p:txBody>
          <a:bodyPr/>
          <a:lstStyle/>
          <a:p>
            <a:r>
              <a:rPr lang="en-US" b="1">
                <a:latin typeface="Open Sans"/>
                <a:ea typeface="Open Sans"/>
                <a:cs typeface="Open Sans"/>
              </a:rPr>
              <a:t>Overview: </a:t>
            </a:r>
            <a:r>
              <a:rPr lang="en-US">
                <a:latin typeface="Open Sans"/>
                <a:ea typeface="Open Sans"/>
                <a:cs typeface="Open Sans"/>
              </a:rPr>
              <a:t>This demonstration covers installing and setting up VS Code for Python development. You will learn how to download the installer, configure essential settings, and launch VS Code without any errors.</a:t>
            </a:r>
          </a:p>
        </p:txBody>
      </p:sp>
      <p:sp>
        <p:nvSpPr>
          <p:cNvPr id="7" name="Text Placeholder 6">
            <a:extLst>
              <a:ext uri="{FF2B5EF4-FFF2-40B4-BE49-F238E27FC236}">
                <a16:creationId xmlns:a16="http://schemas.microsoft.com/office/drawing/2014/main" id="{13B1AE01-F1CA-1520-10B5-267A320F5998}"/>
              </a:ext>
            </a:extLst>
          </p:cNvPr>
          <p:cNvSpPr>
            <a:spLocks noGrp="1"/>
          </p:cNvSpPr>
          <p:nvPr>
            <p:ph type="body" sz="quarter" idx="14"/>
          </p:nvPr>
        </p:nvSpPr>
        <p:spPr/>
        <p:txBody>
          <a:bodyPr/>
          <a:lstStyle/>
          <a:p>
            <a:r>
              <a:rPr lang="en-US"/>
              <a:t>10</a:t>
            </a:r>
            <a:endParaRPr lang="en-IN"/>
          </a:p>
        </p:txBody>
      </p:sp>
      <p:grpSp>
        <p:nvGrpSpPr>
          <p:cNvPr id="2" name="Note_Section">
            <a:extLst>
              <a:ext uri="{FF2B5EF4-FFF2-40B4-BE49-F238E27FC236}">
                <a16:creationId xmlns:a16="http://schemas.microsoft.com/office/drawing/2014/main" id="{890A423E-8C57-DF4C-3706-B5878385A302}"/>
              </a:ext>
            </a:extLst>
          </p:cNvPr>
          <p:cNvGrpSpPr/>
          <p:nvPr/>
        </p:nvGrpSpPr>
        <p:grpSpPr>
          <a:xfrm>
            <a:off x="2591247" y="7324316"/>
            <a:ext cx="11073507" cy="1375953"/>
            <a:chOff x="2626300" y="6361970"/>
            <a:chExt cx="11073507" cy="1375953"/>
          </a:xfrm>
        </p:grpSpPr>
        <p:sp>
          <p:nvSpPr>
            <p:cNvPr id="3" name="Note_Text">
              <a:extLst>
                <a:ext uri="{FF2B5EF4-FFF2-40B4-BE49-F238E27FC236}">
                  <a16:creationId xmlns:a16="http://schemas.microsoft.com/office/drawing/2014/main" id="{B0F21BE7-8776-0A0C-8DF7-0628802E80AA}"/>
                </a:ext>
              </a:extLst>
            </p:cNvPr>
            <p:cNvSpPr/>
            <p:nvPr/>
          </p:nvSpPr>
          <p:spPr>
            <a:xfrm>
              <a:off x="2696407" y="6691542"/>
              <a:ext cx="11003400" cy="10463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1">
                <a:lnSpc>
                  <a:spcPct val="115000"/>
                </a:lnSpc>
                <a:buClr>
                  <a:srgbClr val="000000"/>
                </a:buClr>
              </a:pPr>
              <a:r>
                <a:rPr lang="en-US" sz="2200">
                  <a:solidFill>
                    <a:srgbClr val="3D3D3D"/>
                  </a:solidFill>
                  <a:latin typeface="Open Sans" panose="020B0606030504020204" pitchFamily="34" charset="0"/>
                </a:rPr>
                <a:t>Please download the demo document from the Reference Material section for step-by-step guidance.</a:t>
              </a:r>
              <a:endParaRPr lang="en-US" sz="2200" kern="0">
                <a:solidFill>
                  <a:schemeClr val="tx1">
                    <a:lumMod val="75000"/>
                    <a:lumOff val="25000"/>
                  </a:schemeClr>
                </a:solidFill>
                <a:latin typeface="Open Sans" pitchFamily="2" charset="0"/>
                <a:ea typeface="Open Sans" pitchFamily="2" charset="0"/>
                <a:cs typeface="Open Sans" pitchFamily="2" charset="0"/>
                <a:sym typeface="Arial" panose="020B0604020202090204"/>
              </a:endParaRPr>
            </a:p>
          </p:txBody>
        </p:sp>
        <p:sp>
          <p:nvSpPr>
            <p:cNvPr id="4" name="Rectangle_Shape">
              <a:extLst>
                <a:ext uri="{FF2B5EF4-FFF2-40B4-BE49-F238E27FC236}">
                  <a16:creationId xmlns:a16="http://schemas.microsoft.com/office/drawing/2014/main" id="{7B5F1101-D9C4-9D37-092C-E039AC603DFD}"/>
                </a:ext>
              </a:extLst>
            </p:cNvPr>
            <p:cNvSpPr/>
            <p:nvPr/>
          </p:nvSpPr>
          <p:spPr>
            <a:xfrm>
              <a:off x="2626300" y="6588933"/>
              <a:ext cx="11003400" cy="1148990"/>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8" name="Note_Shape">
              <a:extLst>
                <a:ext uri="{FF2B5EF4-FFF2-40B4-BE49-F238E27FC236}">
                  <a16:creationId xmlns:a16="http://schemas.microsoft.com/office/drawing/2014/main" id="{2AABD562-6A99-D4C3-D6EA-4B6F9C694360}"/>
                </a:ext>
              </a:extLst>
            </p:cNvPr>
            <p:cNvSpPr/>
            <p:nvPr/>
          </p:nvSpPr>
          <p:spPr>
            <a:xfrm>
              <a:off x="3013050" y="6361970"/>
              <a:ext cx="153210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9" name="Note">
              <a:extLst>
                <a:ext uri="{FF2B5EF4-FFF2-40B4-BE49-F238E27FC236}">
                  <a16:creationId xmlns:a16="http://schemas.microsoft.com/office/drawing/2014/main" id="{8324110D-1E61-A6BB-1DD1-A403638B59A0}"/>
                </a:ext>
              </a:extLst>
            </p:cNvPr>
            <p:cNvSpPr txBox="1"/>
            <p:nvPr/>
          </p:nvSpPr>
          <p:spPr>
            <a:xfrm>
              <a:off x="3368254" y="6373070"/>
              <a:ext cx="1100700" cy="274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2000" b="1" i="1">
                  <a:solidFill>
                    <a:srgbClr val="FFFFFF"/>
                  </a:solidFill>
                  <a:latin typeface="Open Sans"/>
                  <a:ea typeface="Open Sans"/>
                  <a:cs typeface="Open Sans"/>
                  <a:sym typeface="Open Sans"/>
                </a:rPr>
                <a:t>Note:</a:t>
              </a:r>
              <a:endParaRPr sz="2000" b="1" i="1">
                <a:solidFill>
                  <a:srgbClr val="FFFFFF"/>
                </a:solidFill>
                <a:latin typeface="Open Sans"/>
                <a:ea typeface="Open Sans"/>
                <a:cs typeface="Open Sans"/>
                <a:sym typeface="Open Sans"/>
              </a:endParaRPr>
            </a:p>
          </p:txBody>
        </p:sp>
      </p:grpSp>
    </p:spTree>
    <p:extLst>
      <p:ext uri="{BB962C8B-B14F-4D97-AF65-F5344CB8AC3E}">
        <p14:creationId xmlns:p14="http://schemas.microsoft.com/office/powerpoint/2010/main" val="1916392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E03156-67E4-1029-75BA-605D40511BFE}"/>
              </a:ext>
            </a:extLst>
          </p:cNvPr>
          <p:cNvSpPr>
            <a:spLocks noGrp="1"/>
          </p:cNvSpPr>
          <p:nvPr>
            <p:ph type="title"/>
          </p:nvPr>
        </p:nvSpPr>
        <p:spPr/>
        <p:txBody>
          <a:bodyPr/>
          <a:lstStyle/>
          <a:p>
            <a:r>
              <a:rPr lang="en-US" err="1"/>
              <a:t>Jupyter</a:t>
            </a:r>
            <a:r>
              <a:rPr lang="en-US"/>
              <a:t> Notebook: Features</a:t>
            </a:r>
            <a:endParaRPr lang="en-IN"/>
          </a:p>
        </p:txBody>
      </p:sp>
      <p:sp>
        <p:nvSpPr>
          <p:cNvPr id="9" name="Brandline_LVC">
            <a:extLst>
              <a:ext uri="{FF2B5EF4-FFF2-40B4-BE49-F238E27FC236}">
                <a16:creationId xmlns:a16="http://schemas.microsoft.com/office/drawing/2014/main" id="{A1D085A9-7CC2-3E5C-7533-2CBC688439B4}"/>
              </a:ext>
            </a:extLst>
          </p:cNvPr>
          <p:cNvSpPr/>
          <p:nvPr/>
        </p:nvSpPr>
        <p:spPr>
          <a:xfrm>
            <a:off x="5079999" y="816324"/>
            <a:ext cx="611203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sp>
        <p:nvSpPr>
          <p:cNvPr id="12" name="Freeform 15">
            <a:extLst>
              <a:ext uri="{FF2B5EF4-FFF2-40B4-BE49-F238E27FC236}">
                <a16:creationId xmlns:a16="http://schemas.microsoft.com/office/drawing/2014/main" id="{A944024B-ABBD-4650-386D-4E1D83766E67}"/>
              </a:ext>
            </a:extLst>
          </p:cNvPr>
          <p:cNvSpPr>
            <a:spLocks/>
          </p:cNvSpPr>
          <p:nvPr/>
        </p:nvSpPr>
        <p:spPr bwMode="auto">
          <a:xfrm>
            <a:off x="6178215" y="4079039"/>
            <a:ext cx="2156617" cy="449453"/>
          </a:xfrm>
          <a:custGeom>
            <a:avLst/>
            <a:gdLst>
              <a:gd name="T0" fmla="*/ 2879 w 2879"/>
              <a:gd name="T1" fmla="*/ 323 h 600"/>
              <a:gd name="T2" fmla="*/ 325 w 2879"/>
              <a:gd name="T3" fmla="*/ 119 h 600"/>
              <a:gd name="T4" fmla="*/ 161 w 2879"/>
              <a:gd name="T5" fmla="*/ 238 h 600"/>
              <a:gd name="T6" fmla="*/ 42 w 2879"/>
              <a:gd name="T7" fmla="*/ 600 h 600"/>
              <a:gd name="T8" fmla="*/ 2879 w 2879"/>
              <a:gd name="T9" fmla="*/ 323 h 600"/>
            </a:gdLst>
            <a:ahLst/>
            <a:cxnLst>
              <a:cxn ang="0">
                <a:pos x="T0" y="T1"/>
              </a:cxn>
              <a:cxn ang="0">
                <a:pos x="T2" y="T3"/>
              </a:cxn>
              <a:cxn ang="0">
                <a:pos x="T4" y="T5"/>
              </a:cxn>
              <a:cxn ang="0">
                <a:pos x="T6" y="T7"/>
              </a:cxn>
              <a:cxn ang="0">
                <a:pos x="T8" y="T9"/>
              </a:cxn>
            </a:cxnLst>
            <a:rect l="0" t="0" r="r" b="b"/>
            <a:pathLst>
              <a:path w="2879" h="600">
                <a:moveTo>
                  <a:pt x="2879" y="323"/>
                </a:moveTo>
                <a:cubicBezTo>
                  <a:pt x="2025" y="59"/>
                  <a:pt x="1156" y="0"/>
                  <a:pt x="325" y="119"/>
                </a:cubicBezTo>
                <a:cubicBezTo>
                  <a:pt x="161" y="238"/>
                  <a:pt x="161" y="238"/>
                  <a:pt x="161" y="238"/>
                </a:cubicBezTo>
                <a:cubicBezTo>
                  <a:pt x="48" y="320"/>
                  <a:pt x="0" y="466"/>
                  <a:pt x="42" y="600"/>
                </a:cubicBezTo>
                <a:cubicBezTo>
                  <a:pt x="828" y="318"/>
                  <a:pt x="1844" y="115"/>
                  <a:pt x="2879" y="323"/>
                </a:cubicBezTo>
              </a:path>
            </a:pathLst>
          </a:custGeom>
          <a:gradFill flip="none" rotWithShape="1">
            <a:gsLst>
              <a:gs pos="0">
                <a:schemeClr val="tx1">
                  <a:alpha val="42000"/>
                </a:schemeClr>
              </a:gs>
              <a:gs pos="43000">
                <a:schemeClr val="bg1">
                  <a:shade val="67500"/>
                  <a:satMod val="115000"/>
                  <a:alpha val="0"/>
                </a:schemeClr>
              </a:gs>
              <a:gs pos="100000">
                <a:schemeClr val="bg1">
                  <a:shade val="100000"/>
                  <a:satMod val="115000"/>
                  <a:alpha val="0"/>
                </a:schemeClr>
              </a:gs>
            </a:gsLst>
            <a:lin ang="5700000" scaled="0"/>
            <a:tileRect/>
          </a:gradFill>
          <a:ln>
            <a:noFill/>
          </a:ln>
        </p:spPr>
        <p:txBody>
          <a:bodyPr vert="horz" wrap="square" lIns="91441" tIns="45720" rIns="91441" bIns="45720" numCol="1" anchor="t" anchorCtr="0" compatLnSpc="1">
            <a:prstTxWarp prst="textNoShape">
              <a:avLst/>
            </a:prstTxWarp>
          </a:bodyPr>
          <a:lstStyle/>
          <a:p>
            <a:endParaRPr lang="en-US" sz="2200">
              <a:solidFill>
                <a:schemeClr val="tx1">
                  <a:lumMod val="75000"/>
                  <a:lumOff val="25000"/>
                </a:schemeClr>
              </a:solidFill>
            </a:endParaRPr>
          </a:p>
        </p:txBody>
      </p:sp>
      <p:sp>
        <p:nvSpPr>
          <p:cNvPr id="13" name="Freeform 53">
            <a:extLst>
              <a:ext uri="{FF2B5EF4-FFF2-40B4-BE49-F238E27FC236}">
                <a16:creationId xmlns:a16="http://schemas.microsoft.com/office/drawing/2014/main" id="{8B37B36F-9D8E-7FF5-82F7-62B2C7EF410D}"/>
              </a:ext>
            </a:extLst>
          </p:cNvPr>
          <p:cNvSpPr>
            <a:spLocks/>
          </p:cNvSpPr>
          <p:nvPr/>
        </p:nvSpPr>
        <p:spPr bwMode="auto">
          <a:xfrm rot="4180454">
            <a:off x="7504855" y="3743043"/>
            <a:ext cx="2150161" cy="374925"/>
          </a:xfrm>
          <a:custGeom>
            <a:avLst/>
            <a:gdLst>
              <a:gd name="connsiteX0" fmla="*/ 15917 w 2212357"/>
              <a:gd name="connsiteY0" fmla="*/ 230650 h 385770"/>
              <a:gd name="connsiteX1" fmla="*/ 112180 w 2212357"/>
              <a:gd name="connsiteY1" fmla="*/ 109212 h 385770"/>
              <a:gd name="connsiteX2" fmla="*/ 241849 w 2212357"/>
              <a:gd name="connsiteY2" fmla="*/ 23265 h 385770"/>
              <a:gd name="connsiteX3" fmla="*/ 2212357 w 2212357"/>
              <a:gd name="connsiteY3" fmla="*/ 263297 h 385770"/>
              <a:gd name="connsiteX4" fmla="*/ 2134147 w 2212357"/>
              <a:gd name="connsiteY4" fmla="*/ 245834 h 385770"/>
              <a:gd name="connsiteX5" fmla="*/ 8915 w 2212357"/>
              <a:gd name="connsiteY5" fmla="*/ 385770 h 385770"/>
              <a:gd name="connsiteX6" fmla="*/ 15917 w 2212357"/>
              <a:gd name="connsiteY6" fmla="*/ 230650 h 38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2357" h="385770">
                <a:moveTo>
                  <a:pt x="15917" y="230650"/>
                </a:moveTo>
                <a:cubicBezTo>
                  <a:pt x="33979" y="182167"/>
                  <a:pt x="66918" y="139297"/>
                  <a:pt x="112180" y="109212"/>
                </a:cubicBezTo>
                <a:cubicBezTo>
                  <a:pt x="112180" y="109212"/>
                  <a:pt x="112180" y="109212"/>
                  <a:pt x="241849" y="23265"/>
                </a:cubicBezTo>
                <a:cubicBezTo>
                  <a:pt x="888705" y="-42895"/>
                  <a:pt x="1559500" y="30505"/>
                  <a:pt x="2212357" y="263297"/>
                </a:cubicBezTo>
                <a:cubicBezTo>
                  <a:pt x="2186252" y="256093"/>
                  <a:pt x="2160334" y="250602"/>
                  <a:pt x="2134147" y="245834"/>
                </a:cubicBezTo>
                <a:cubicBezTo>
                  <a:pt x="1366506" y="76557"/>
                  <a:pt x="605108" y="198922"/>
                  <a:pt x="8915" y="385770"/>
                </a:cubicBezTo>
                <a:cubicBezTo>
                  <a:pt x="-5331" y="333231"/>
                  <a:pt x="-2145" y="279134"/>
                  <a:pt x="15917" y="230650"/>
                </a:cubicBezTo>
                <a:close/>
              </a:path>
            </a:pathLst>
          </a:custGeom>
          <a:gradFill flip="none" rotWithShape="1">
            <a:gsLst>
              <a:gs pos="0">
                <a:schemeClr val="tx1">
                  <a:alpha val="42000"/>
                </a:schemeClr>
              </a:gs>
              <a:gs pos="43000">
                <a:schemeClr val="bg1">
                  <a:shade val="67500"/>
                  <a:satMod val="115000"/>
                  <a:alpha val="0"/>
                </a:schemeClr>
              </a:gs>
              <a:gs pos="100000">
                <a:schemeClr val="bg1">
                  <a:shade val="100000"/>
                  <a:satMod val="115000"/>
                  <a:alpha val="0"/>
                </a:schemeClr>
              </a:gs>
            </a:gsLst>
            <a:lin ang="5700000" scaled="0"/>
            <a:tileRect/>
          </a:gradFill>
          <a:ln>
            <a:noFill/>
          </a:ln>
        </p:spPr>
        <p:txBody>
          <a:bodyPr vert="horz" wrap="square" lIns="91441" tIns="45720" rIns="91441" bIns="45720" numCol="1" anchor="t" anchorCtr="0" compatLnSpc="1">
            <a:prstTxWarp prst="textNoShape">
              <a:avLst/>
            </a:prstTxWarp>
            <a:noAutofit/>
          </a:bodyPr>
          <a:lstStyle/>
          <a:p>
            <a:endParaRPr lang="en-US" sz="2200">
              <a:solidFill>
                <a:schemeClr val="tx1">
                  <a:lumMod val="75000"/>
                  <a:lumOff val="25000"/>
                </a:schemeClr>
              </a:solidFill>
            </a:endParaRPr>
          </a:p>
        </p:txBody>
      </p:sp>
      <p:sp>
        <p:nvSpPr>
          <p:cNvPr id="14" name="Freeform 70">
            <a:extLst>
              <a:ext uri="{FF2B5EF4-FFF2-40B4-BE49-F238E27FC236}">
                <a16:creationId xmlns:a16="http://schemas.microsoft.com/office/drawing/2014/main" id="{0DDE83BA-BA3B-1703-D411-17705F5C445E}"/>
              </a:ext>
            </a:extLst>
          </p:cNvPr>
          <p:cNvSpPr>
            <a:spLocks/>
          </p:cNvSpPr>
          <p:nvPr/>
        </p:nvSpPr>
        <p:spPr bwMode="auto">
          <a:xfrm rot="17208413">
            <a:off x="6153033" y="5468116"/>
            <a:ext cx="2145478" cy="389275"/>
          </a:xfrm>
          <a:custGeom>
            <a:avLst/>
            <a:gdLst>
              <a:gd name="connsiteX0" fmla="*/ 2207538 w 2207538"/>
              <a:gd name="connsiteY0" fmla="*/ 234479 h 400535"/>
              <a:gd name="connsiteX1" fmla="*/ 2143793 w 2207538"/>
              <a:gd name="connsiteY1" fmla="*/ 220718 h 400535"/>
              <a:gd name="connsiteX2" fmla="*/ 10204 w 2207538"/>
              <a:gd name="connsiteY2" fmla="*/ 400535 h 400535"/>
              <a:gd name="connsiteX3" fmla="*/ 107591 w 2207538"/>
              <a:gd name="connsiteY3" fmla="*/ 123103 h 400535"/>
              <a:gd name="connsiteX4" fmla="*/ 237962 w 2207538"/>
              <a:gd name="connsiteY4" fmla="*/ 32188 h 400535"/>
              <a:gd name="connsiteX5" fmla="*/ 2207538 w 2207538"/>
              <a:gd name="connsiteY5" fmla="*/ 234479 h 40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7538" h="400535">
                <a:moveTo>
                  <a:pt x="2207538" y="234479"/>
                </a:moveTo>
                <a:cubicBezTo>
                  <a:pt x="2186484" y="228760"/>
                  <a:pt x="2165876" y="224516"/>
                  <a:pt x="2143793" y="220718"/>
                </a:cubicBezTo>
                <a:cubicBezTo>
                  <a:pt x="1368886" y="62620"/>
                  <a:pt x="606052" y="200429"/>
                  <a:pt x="10204" y="400535"/>
                </a:cubicBezTo>
                <a:cubicBezTo>
                  <a:pt x="-20262" y="297003"/>
                  <a:pt x="19029" y="184479"/>
                  <a:pt x="107591" y="123103"/>
                </a:cubicBezTo>
                <a:cubicBezTo>
                  <a:pt x="107591" y="123103"/>
                  <a:pt x="107591" y="123103"/>
                  <a:pt x="237962" y="32188"/>
                </a:cubicBezTo>
                <a:cubicBezTo>
                  <a:pt x="881294" y="-45368"/>
                  <a:pt x="1551909" y="15391"/>
                  <a:pt x="2207538" y="234479"/>
                </a:cubicBezTo>
                <a:close/>
              </a:path>
            </a:pathLst>
          </a:custGeom>
          <a:gradFill flip="none" rotWithShape="1">
            <a:gsLst>
              <a:gs pos="0">
                <a:schemeClr val="tx1">
                  <a:alpha val="42000"/>
                </a:schemeClr>
              </a:gs>
              <a:gs pos="43000">
                <a:schemeClr val="bg1">
                  <a:shade val="67500"/>
                  <a:satMod val="115000"/>
                  <a:alpha val="0"/>
                </a:schemeClr>
              </a:gs>
              <a:gs pos="100000">
                <a:schemeClr val="bg1">
                  <a:shade val="100000"/>
                  <a:satMod val="115000"/>
                  <a:alpha val="0"/>
                </a:schemeClr>
              </a:gs>
            </a:gsLst>
            <a:lin ang="5700000" scaled="0"/>
            <a:tileRect/>
          </a:gradFill>
          <a:ln>
            <a:noFill/>
          </a:ln>
        </p:spPr>
        <p:txBody>
          <a:bodyPr vert="horz" wrap="square" lIns="91441" tIns="45720" rIns="91441" bIns="45720" numCol="1" anchor="t" anchorCtr="0" compatLnSpc="1">
            <a:prstTxWarp prst="textNoShape">
              <a:avLst/>
            </a:prstTxWarp>
            <a:noAutofit/>
          </a:bodyPr>
          <a:lstStyle/>
          <a:p>
            <a:endParaRPr lang="en-US" sz="2200">
              <a:solidFill>
                <a:schemeClr val="tx1">
                  <a:lumMod val="75000"/>
                  <a:lumOff val="25000"/>
                </a:schemeClr>
              </a:solidFill>
            </a:endParaRPr>
          </a:p>
        </p:txBody>
      </p:sp>
      <p:sp>
        <p:nvSpPr>
          <p:cNvPr id="15" name="Freeform 68">
            <a:extLst>
              <a:ext uri="{FF2B5EF4-FFF2-40B4-BE49-F238E27FC236}">
                <a16:creationId xmlns:a16="http://schemas.microsoft.com/office/drawing/2014/main" id="{E5B58C34-42BE-95EF-A122-D5A7DBCF60B4}"/>
              </a:ext>
            </a:extLst>
          </p:cNvPr>
          <p:cNvSpPr>
            <a:spLocks/>
          </p:cNvSpPr>
          <p:nvPr/>
        </p:nvSpPr>
        <p:spPr bwMode="auto">
          <a:xfrm rot="12744276">
            <a:off x="7408376" y="5967658"/>
            <a:ext cx="2148183" cy="363362"/>
          </a:xfrm>
          <a:custGeom>
            <a:avLst/>
            <a:gdLst>
              <a:gd name="connsiteX0" fmla="*/ 2210320 w 2210320"/>
              <a:gd name="connsiteY0" fmla="*/ 298457 h 373873"/>
              <a:gd name="connsiteX1" fmla="*/ 2108832 w 2210320"/>
              <a:gd name="connsiteY1" fmla="*/ 275218 h 373873"/>
              <a:gd name="connsiteX2" fmla="*/ 8487 w 2210320"/>
              <a:gd name="connsiteY2" fmla="*/ 373873 h 373873"/>
              <a:gd name="connsiteX3" fmla="*/ 8074 w 2210320"/>
              <a:gd name="connsiteY3" fmla="*/ 373222 h 373873"/>
              <a:gd name="connsiteX4" fmla="*/ 116225 w 2210320"/>
              <a:gd name="connsiteY4" fmla="*/ 99131 h 373873"/>
              <a:gd name="connsiteX5" fmla="*/ 250945 w 2210320"/>
              <a:gd name="connsiteY5" fmla="*/ 13620 h 373873"/>
              <a:gd name="connsiteX6" fmla="*/ 2210320 w 2210320"/>
              <a:gd name="connsiteY6" fmla="*/ 298457 h 373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0320" h="373873">
                <a:moveTo>
                  <a:pt x="2210320" y="298457"/>
                </a:moveTo>
                <a:cubicBezTo>
                  <a:pt x="2177399" y="288307"/>
                  <a:pt x="2143353" y="280698"/>
                  <a:pt x="2108832" y="275218"/>
                </a:cubicBezTo>
                <a:cubicBezTo>
                  <a:pt x="1353853" y="97001"/>
                  <a:pt x="600859" y="202409"/>
                  <a:pt x="8487" y="373873"/>
                </a:cubicBezTo>
                <a:cubicBezTo>
                  <a:pt x="8487" y="373873"/>
                  <a:pt x="8487" y="373873"/>
                  <a:pt x="8074" y="373222"/>
                </a:cubicBezTo>
                <a:cubicBezTo>
                  <a:pt x="-19299" y="268243"/>
                  <a:pt x="24459" y="157377"/>
                  <a:pt x="116225" y="99131"/>
                </a:cubicBezTo>
                <a:cubicBezTo>
                  <a:pt x="116225" y="99131"/>
                  <a:pt x="116225" y="99131"/>
                  <a:pt x="250945" y="13620"/>
                </a:cubicBezTo>
                <a:cubicBezTo>
                  <a:pt x="897277" y="-36870"/>
                  <a:pt x="1564441" y="51903"/>
                  <a:pt x="2210320" y="298457"/>
                </a:cubicBezTo>
                <a:close/>
              </a:path>
            </a:pathLst>
          </a:custGeom>
          <a:gradFill flip="none" rotWithShape="1">
            <a:gsLst>
              <a:gs pos="0">
                <a:schemeClr val="tx1">
                  <a:alpha val="42000"/>
                </a:schemeClr>
              </a:gs>
              <a:gs pos="43000">
                <a:schemeClr val="bg1">
                  <a:shade val="67500"/>
                  <a:satMod val="115000"/>
                  <a:alpha val="0"/>
                </a:schemeClr>
              </a:gs>
              <a:gs pos="100000">
                <a:schemeClr val="bg1">
                  <a:shade val="100000"/>
                  <a:satMod val="115000"/>
                  <a:alpha val="0"/>
                </a:schemeClr>
              </a:gs>
            </a:gsLst>
            <a:lin ang="5700000" scaled="0"/>
            <a:tileRect/>
          </a:gradFill>
          <a:ln>
            <a:noFill/>
          </a:ln>
        </p:spPr>
        <p:txBody>
          <a:bodyPr vert="horz" wrap="square" lIns="91441" tIns="45720" rIns="91441" bIns="45720" numCol="1" anchor="t" anchorCtr="0" compatLnSpc="1">
            <a:prstTxWarp prst="textNoShape">
              <a:avLst/>
            </a:prstTxWarp>
            <a:noAutofit/>
          </a:bodyPr>
          <a:lstStyle/>
          <a:p>
            <a:endParaRPr lang="en-US" sz="2200">
              <a:solidFill>
                <a:schemeClr val="tx1">
                  <a:lumMod val="75000"/>
                  <a:lumOff val="25000"/>
                </a:schemeClr>
              </a:solidFill>
            </a:endParaRPr>
          </a:p>
        </p:txBody>
      </p:sp>
      <p:sp>
        <p:nvSpPr>
          <p:cNvPr id="16" name="Freeform 66">
            <a:extLst>
              <a:ext uri="{FF2B5EF4-FFF2-40B4-BE49-F238E27FC236}">
                <a16:creationId xmlns:a16="http://schemas.microsoft.com/office/drawing/2014/main" id="{5A63E26E-C8F9-982D-8E1B-E6FFD449E27B}"/>
              </a:ext>
            </a:extLst>
          </p:cNvPr>
          <p:cNvSpPr>
            <a:spLocks/>
          </p:cNvSpPr>
          <p:nvPr/>
        </p:nvSpPr>
        <p:spPr bwMode="auto">
          <a:xfrm rot="8505341">
            <a:off x="8260181" y="4875361"/>
            <a:ext cx="2148843" cy="377654"/>
          </a:xfrm>
          <a:custGeom>
            <a:avLst/>
            <a:gdLst>
              <a:gd name="connsiteX0" fmla="*/ 9532 w 2210999"/>
              <a:gd name="connsiteY0" fmla="*/ 388578 h 388578"/>
              <a:gd name="connsiteX1" fmla="*/ 9404 w 2210999"/>
              <a:gd name="connsiteY1" fmla="*/ 387495 h 388578"/>
              <a:gd name="connsiteX2" fmla="*/ 111661 w 2210999"/>
              <a:gd name="connsiteY2" fmla="*/ 110808 h 388578"/>
              <a:gd name="connsiteX3" fmla="*/ 242378 w 2210999"/>
              <a:gd name="connsiteY3" fmla="*/ 23415 h 388578"/>
              <a:gd name="connsiteX4" fmla="*/ 2210999 w 2210999"/>
              <a:gd name="connsiteY4" fmla="*/ 261722 h 388578"/>
              <a:gd name="connsiteX5" fmla="*/ 2102963 w 2210999"/>
              <a:gd name="connsiteY5" fmla="*/ 239390 h 388578"/>
              <a:gd name="connsiteX6" fmla="*/ 9532 w 2210999"/>
              <a:gd name="connsiteY6" fmla="*/ 388578 h 388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0999" h="388578">
                <a:moveTo>
                  <a:pt x="9532" y="388578"/>
                </a:moveTo>
                <a:cubicBezTo>
                  <a:pt x="9532" y="388578"/>
                  <a:pt x="9532" y="388578"/>
                  <a:pt x="9404" y="387495"/>
                </a:cubicBezTo>
                <a:cubicBezTo>
                  <a:pt x="-20009" y="282844"/>
                  <a:pt x="21078" y="170940"/>
                  <a:pt x="111661" y="110808"/>
                </a:cubicBezTo>
                <a:cubicBezTo>
                  <a:pt x="111661" y="110808"/>
                  <a:pt x="111661" y="110808"/>
                  <a:pt x="242378" y="23415"/>
                </a:cubicBezTo>
                <a:cubicBezTo>
                  <a:pt x="888300" y="-42672"/>
                  <a:pt x="1558820" y="29395"/>
                  <a:pt x="2210999" y="261722"/>
                </a:cubicBezTo>
                <a:cubicBezTo>
                  <a:pt x="2175770" y="251624"/>
                  <a:pt x="2139716" y="243818"/>
                  <a:pt x="2102963" y="239390"/>
                </a:cubicBezTo>
                <a:cubicBezTo>
                  <a:pt x="1345373" y="81028"/>
                  <a:pt x="597401" y="203117"/>
                  <a:pt x="9532" y="388578"/>
                </a:cubicBezTo>
                <a:close/>
              </a:path>
            </a:pathLst>
          </a:custGeom>
          <a:gradFill flip="none" rotWithShape="1">
            <a:gsLst>
              <a:gs pos="0">
                <a:schemeClr val="tx1">
                  <a:alpha val="42000"/>
                </a:schemeClr>
              </a:gs>
              <a:gs pos="43000">
                <a:schemeClr val="bg1">
                  <a:shade val="67500"/>
                  <a:satMod val="115000"/>
                  <a:alpha val="0"/>
                </a:schemeClr>
              </a:gs>
              <a:gs pos="100000">
                <a:schemeClr val="bg1">
                  <a:shade val="100000"/>
                  <a:satMod val="115000"/>
                  <a:alpha val="0"/>
                </a:schemeClr>
              </a:gs>
            </a:gsLst>
            <a:lin ang="5700000" scaled="0"/>
            <a:tileRect/>
          </a:gradFill>
          <a:ln>
            <a:noFill/>
          </a:ln>
        </p:spPr>
        <p:txBody>
          <a:bodyPr vert="horz" wrap="square" lIns="91441" tIns="45720" rIns="91441" bIns="45720" numCol="1" anchor="t" anchorCtr="0" compatLnSpc="1">
            <a:prstTxWarp prst="textNoShape">
              <a:avLst/>
            </a:prstTxWarp>
            <a:noAutofit/>
          </a:bodyPr>
          <a:lstStyle/>
          <a:p>
            <a:endParaRPr lang="en-US" sz="2200">
              <a:solidFill>
                <a:schemeClr val="tx1">
                  <a:lumMod val="75000"/>
                  <a:lumOff val="25000"/>
                </a:schemeClr>
              </a:solidFill>
            </a:endParaRPr>
          </a:p>
        </p:txBody>
      </p:sp>
      <p:sp>
        <p:nvSpPr>
          <p:cNvPr id="18" name="Freeform 7">
            <a:extLst>
              <a:ext uri="{FF2B5EF4-FFF2-40B4-BE49-F238E27FC236}">
                <a16:creationId xmlns:a16="http://schemas.microsoft.com/office/drawing/2014/main" id="{95E88E05-2B9F-C58F-E087-6819E43D05EC}"/>
              </a:ext>
            </a:extLst>
          </p:cNvPr>
          <p:cNvSpPr>
            <a:spLocks/>
          </p:cNvSpPr>
          <p:nvPr/>
        </p:nvSpPr>
        <p:spPr bwMode="auto">
          <a:xfrm>
            <a:off x="6421642" y="2934169"/>
            <a:ext cx="2467557" cy="2028245"/>
          </a:xfrm>
          <a:custGeom>
            <a:avLst/>
            <a:gdLst>
              <a:gd name="T0" fmla="*/ 2565 w 3294"/>
              <a:gd name="T1" fmla="*/ 1855 h 2707"/>
              <a:gd name="T2" fmla="*/ 2903 w 3294"/>
              <a:gd name="T3" fmla="*/ 2011 h 2707"/>
              <a:gd name="T4" fmla="*/ 3250 w 3294"/>
              <a:gd name="T5" fmla="*/ 2487 h 2707"/>
              <a:gd name="T6" fmla="*/ 3294 w 3294"/>
              <a:gd name="T7" fmla="*/ 2707 h 2707"/>
              <a:gd name="T8" fmla="*/ 2698 w 3294"/>
              <a:gd name="T9" fmla="*/ 202 h 2707"/>
              <a:gd name="T10" fmla="*/ 2535 w 3294"/>
              <a:gd name="T11" fmla="*/ 83 h 2707"/>
              <a:gd name="T12" fmla="*/ 2152 w 3294"/>
              <a:gd name="T13" fmla="*/ 83 h 2707"/>
              <a:gd name="T14" fmla="*/ 0 w 3294"/>
              <a:gd name="T15" fmla="*/ 1647 h 2707"/>
              <a:gd name="T16" fmla="*/ 2565 w 3294"/>
              <a:gd name="T17" fmla="*/ 1855 h 2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4" h="2707">
                <a:moveTo>
                  <a:pt x="2565" y="1855"/>
                </a:moveTo>
                <a:cubicBezTo>
                  <a:pt x="2689" y="1884"/>
                  <a:pt x="2803" y="1938"/>
                  <a:pt x="2903" y="2011"/>
                </a:cubicBezTo>
                <a:cubicBezTo>
                  <a:pt x="3061" y="2125"/>
                  <a:pt x="3185" y="2288"/>
                  <a:pt x="3250" y="2487"/>
                </a:cubicBezTo>
                <a:cubicBezTo>
                  <a:pt x="3273" y="2560"/>
                  <a:pt x="3288" y="2634"/>
                  <a:pt x="3294" y="2707"/>
                </a:cubicBezTo>
                <a:cubicBezTo>
                  <a:pt x="3283" y="1808"/>
                  <a:pt x="3070" y="959"/>
                  <a:pt x="2698" y="202"/>
                </a:cubicBezTo>
                <a:cubicBezTo>
                  <a:pt x="2535" y="83"/>
                  <a:pt x="2535" y="83"/>
                  <a:pt x="2535" y="83"/>
                </a:cubicBezTo>
                <a:cubicBezTo>
                  <a:pt x="2420" y="0"/>
                  <a:pt x="2266" y="0"/>
                  <a:pt x="2152" y="83"/>
                </a:cubicBezTo>
                <a:cubicBezTo>
                  <a:pt x="0" y="1647"/>
                  <a:pt x="0" y="1647"/>
                  <a:pt x="0" y="1647"/>
                </a:cubicBezTo>
                <a:cubicBezTo>
                  <a:pt x="835" y="1527"/>
                  <a:pt x="1708" y="1588"/>
                  <a:pt x="2565" y="1855"/>
                </a:cubicBezTo>
              </a:path>
            </a:pathLst>
          </a:custGeom>
          <a:solidFill>
            <a:srgbClr val="D78989"/>
          </a:solidFill>
          <a:ln w="9525">
            <a:noFill/>
            <a:round/>
            <a:headEnd/>
            <a:tailEnd/>
          </a:ln>
        </p:spPr>
        <p:txBody>
          <a:bodyPr vert="horz" wrap="square" lIns="91441" tIns="45720" rIns="91441" bIns="45720" numCol="1" anchor="t" anchorCtr="0" compatLnSpc="1">
            <a:prstTxWarp prst="textNoShape">
              <a:avLst/>
            </a:prstTxWarp>
          </a:bodyPr>
          <a:lstStyle/>
          <a:p>
            <a:endParaRPr lang="en-US" sz="2200">
              <a:solidFill>
                <a:schemeClr val="tx1">
                  <a:lumMod val="75000"/>
                  <a:lumOff val="25000"/>
                </a:schemeClr>
              </a:solidFill>
            </a:endParaRPr>
          </a:p>
        </p:txBody>
      </p:sp>
      <p:sp>
        <p:nvSpPr>
          <p:cNvPr id="21" name="Freeform 5">
            <a:extLst>
              <a:ext uri="{FF2B5EF4-FFF2-40B4-BE49-F238E27FC236}">
                <a16:creationId xmlns:a16="http://schemas.microsoft.com/office/drawing/2014/main" id="{8263838F-BA85-5220-BC7F-A18BD644E6D8}"/>
              </a:ext>
            </a:extLst>
          </p:cNvPr>
          <p:cNvSpPr>
            <a:spLocks/>
          </p:cNvSpPr>
          <p:nvPr/>
        </p:nvSpPr>
        <p:spPr bwMode="auto">
          <a:xfrm>
            <a:off x="8442915" y="3085676"/>
            <a:ext cx="1733472" cy="2592122"/>
          </a:xfrm>
          <a:custGeom>
            <a:avLst/>
            <a:gdLst>
              <a:gd name="T0" fmla="*/ 551 w 2314"/>
              <a:gd name="T1" fmla="*/ 2874 h 3460"/>
              <a:gd name="T2" fmla="*/ 205 w 2314"/>
              <a:gd name="T3" fmla="*/ 3351 h 3460"/>
              <a:gd name="T4" fmla="*/ 10 w 2314"/>
              <a:gd name="T5" fmla="*/ 3460 h 3460"/>
              <a:gd name="T6" fmla="*/ 2207 w 2314"/>
              <a:gd name="T7" fmla="*/ 2122 h 3460"/>
              <a:gd name="T8" fmla="*/ 2270 w 2314"/>
              <a:gd name="T9" fmla="*/ 1928 h 3460"/>
              <a:gd name="T10" fmla="*/ 2152 w 2314"/>
              <a:gd name="T11" fmla="*/ 1564 h 3460"/>
              <a:gd name="T12" fmla="*/ 0 w 2314"/>
              <a:gd name="T13" fmla="*/ 0 h 3460"/>
              <a:gd name="T14" fmla="*/ 596 w 2314"/>
              <a:gd name="T15" fmla="*/ 2505 h 3460"/>
              <a:gd name="T16" fmla="*/ 551 w 2314"/>
              <a:gd name="T17" fmla="*/ 2874 h 3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4" h="3460">
                <a:moveTo>
                  <a:pt x="551" y="2874"/>
                </a:moveTo>
                <a:cubicBezTo>
                  <a:pt x="492" y="3059"/>
                  <a:pt x="375" y="3228"/>
                  <a:pt x="205" y="3351"/>
                </a:cubicBezTo>
                <a:cubicBezTo>
                  <a:pt x="144" y="3396"/>
                  <a:pt x="78" y="3432"/>
                  <a:pt x="10" y="3460"/>
                </a:cubicBezTo>
                <a:cubicBezTo>
                  <a:pt x="861" y="3173"/>
                  <a:pt x="1602" y="2708"/>
                  <a:pt x="2207" y="2122"/>
                </a:cubicBezTo>
                <a:cubicBezTo>
                  <a:pt x="2270" y="1928"/>
                  <a:pt x="2270" y="1928"/>
                  <a:pt x="2270" y="1928"/>
                </a:cubicBezTo>
                <a:cubicBezTo>
                  <a:pt x="2314" y="1794"/>
                  <a:pt x="2266" y="1647"/>
                  <a:pt x="2152" y="1564"/>
                </a:cubicBezTo>
                <a:cubicBezTo>
                  <a:pt x="0" y="0"/>
                  <a:pt x="0" y="0"/>
                  <a:pt x="0" y="0"/>
                </a:cubicBezTo>
                <a:cubicBezTo>
                  <a:pt x="372" y="757"/>
                  <a:pt x="585" y="1606"/>
                  <a:pt x="596" y="2505"/>
                </a:cubicBezTo>
                <a:cubicBezTo>
                  <a:pt x="606" y="2631"/>
                  <a:pt x="590" y="2757"/>
                  <a:pt x="551" y="2874"/>
                </a:cubicBezTo>
              </a:path>
            </a:pathLst>
          </a:custGeom>
          <a:solidFill>
            <a:srgbClr val="4EB099"/>
          </a:solidFill>
          <a:ln w="9525">
            <a:noFill/>
            <a:round/>
            <a:headEnd/>
            <a:tailEnd/>
          </a:ln>
        </p:spPr>
        <p:txBody>
          <a:bodyPr vert="horz" wrap="square" lIns="91441" tIns="45720" rIns="91441" bIns="45720" numCol="1" anchor="t" anchorCtr="0" compatLnSpc="1">
            <a:prstTxWarp prst="textNoShape">
              <a:avLst/>
            </a:prstTxWarp>
          </a:bodyPr>
          <a:lstStyle/>
          <a:p>
            <a:endParaRPr lang="en-US" sz="2200">
              <a:solidFill>
                <a:schemeClr val="tx1">
                  <a:lumMod val="75000"/>
                  <a:lumOff val="25000"/>
                </a:schemeClr>
              </a:solidFill>
            </a:endParaRPr>
          </a:p>
        </p:txBody>
      </p:sp>
      <p:sp>
        <p:nvSpPr>
          <p:cNvPr id="24" name="Freeform 6">
            <a:extLst>
              <a:ext uri="{FF2B5EF4-FFF2-40B4-BE49-F238E27FC236}">
                <a16:creationId xmlns:a16="http://schemas.microsoft.com/office/drawing/2014/main" id="{D5238278-8BB3-AC19-15BF-24DF8E3A69F8}"/>
              </a:ext>
            </a:extLst>
          </p:cNvPr>
          <p:cNvSpPr>
            <a:spLocks/>
          </p:cNvSpPr>
          <p:nvPr/>
        </p:nvSpPr>
        <p:spPr bwMode="auto">
          <a:xfrm>
            <a:off x="6826089" y="4645450"/>
            <a:ext cx="2266921" cy="2091004"/>
          </a:xfrm>
          <a:custGeom>
            <a:avLst/>
            <a:gdLst>
              <a:gd name="T0" fmla="*/ 374 w 3026"/>
              <a:gd name="T1" fmla="*/ 2791 h 2791"/>
              <a:gd name="T2" fmla="*/ 3026 w 3026"/>
              <a:gd name="T3" fmla="*/ 2791 h 2791"/>
              <a:gd name="T4" fmla="*/ 1078 w 3026"/>
              <a:gd name="T5" fmla="*/ 1117 h 2791"/>
              <a:gd name="T6" fmla="*/ 897 w 3026"/>
              <a:gd name="T7" fmla="*/ 792 h 2791"/>
              <a:gd name="T8" fmla="*/ 896 w 3026"/>
              <a:gd name="T9" fmla="*/ 203 h 2791"/>
              <a:gd name="T10" fmla="*/ 990 w 3026"/>
              <a:gd name="T11" fmla="*/ 0 h 2791"/>
              <a:gd name="T12" fmla="*/ 0 w 3026"/>
              <a:gd name="T13" fmla="*/ 2370 h 2791"/>
              <a:gd name="T14" fmla="*/ 64 w 3026"/>
              <a:gd name="T15" fmla="*/ 2566 h 2791"/>
              <a:gd name="T16" fmla="*/ 374 w 3026"/>
              <a:gd name="T17" fmla="*/ 2791 h 2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6" h="2791">
                <a:moveTo>
                  <a:pt x="374" y="2791"/>
                </a:moveTo>
                <a:cubicBezTo>
                  <a:pt x="3026" y="2791"/>
                  <a:pt x="3026" y="2791"/>
                  <a:pt x="3026" y="2791"/>
                </a:cubicBezTo>
                <a:cubicBezTo>
                  <a:pt x="2283" y="2397"/>
                  <a:pt x="1614" y="1836"/>
                  <a:pt x="1078" y="1117"/>
                </a:cubicBezTo>
                <a:cubicBezTo>
                  <a:pt x="996" y="1021"/>
                  <a:pt x="935" y="910"/>
                  <a:pt x="897" y="792"/>
                </a:cubicBezTo>
                <a:cubicBezTo>
                  <a:pt x="836" y="607"/>
                  <a:pt x="832" y="402"/>
                  <a:pt x="896" y="203"/>
                </a:cubicBezTo>
                <a:cubicBezTo>
                  <a:pt x="920" y="130"/>
                  <a:pt x="952" y="63"/>
                  <a:pt x="990" y="0"/>
                </a:cubicBezTo>
                <a:cubicBezTo>
                  <a:pt x="472" y="732"/>
                  <a:pt x="145" y="1542"/>
                  <a:pt x="0" y="2370"/>
                </a:cubicBezTo>
                <a:cubicBezTo>
                  <a:pt x="64" y="2566"/>
                  <a:pt x="64" y="2566"/>
                  <a:pt x="64" y="2566"/>
                </a:cubicBezTo>
                <a:cubicBezTo>
                  <a:pt x="108" y="2700"/>
                  <a:pt x="233" y="2791"/>
                  <a:pt x="374" y="2791"/>
                </a:cubicBezTo>
              </a:path>
            </a:pathLst>
          </a:custGeom>
          <a:solidFill>
            <a:srgbClr val="BB7BB3"/>
          </a:solidFill>
          <a:ln w="9525">
            <a:noFill/>
            <a:round/>
            <a:headEnd/>
            <a:tailEnd/>
          </a:ln>
        </p:spPr>
        <p:txBody>
          <a:bodyPr vert="horz" wrap="square" lIns="91441" tIns="45720" rIns="91441" bIns="45720" numCol="1" anchor="t" anchorCtr="0" compatLnSpc="1">
            <a:prstTxWarp prst="textNoShape">
              <a:avLst/>
            </a:prstTxWarp>
          </a:bodyPr>
          <a:lstStyle/>
          <a:p>
            <a:endParaRPr lang="en-US" sz="2200">
              <a:solidFill>
                <a:schemeClr val="tx1">
                  <a:lumMod val="75000"/>
                  <a:lumOff val="25000"/>
                </a:schemeClr>
              </a:solidFill>
            </a:endParaRPr>
          </a:p>
        </p:txBody>
      </p:sp>
      <p:sp>
        <p:nvSpPr>
          <p:cNvPr id="27" name="Freeform 9">
            <a:extLst>
              <a:ext uri="{FF2B5EF4-FFF2-40B4-BE49-F238E27FC236}">
                <a16:creationId xmlns:a16="http://schemas.microsoft.com/office/drawing/2014/main" id="{34E30ED9-CA07-968F-47D0-F577F7658BAF}"/>
              </a:ext>
            </a:extLst>
          </p:cNvPr>
          <p:cNvSpPr>
            <a:spLocks/>
          </p:cNvSpPr>
          <p:nvPr/>
        </p:nvSpPr>
        <p:spPr bwMode="auto">
          <a:xfrm>
            <a:off x="6177265" y="4078404"/>
            <a:ext cx="2165809" cy="2342673"/>
          </a:xfrm>
          <a:custGeom>
            <a:avLst/>
            <a:gdLst>
              <a:gd name="T0" fmla="*/ 2109 w 2891"/>
              <a:gd name="T1" fmla="*/ 484 h 3127"/>
              <a:gd name="T2" fmla="*/ 2669 w 2891"/>
              <a:gd name="T3" fmla="*/ 302 h 3127"/>
              <a:gd name="T4" fmla="*/ 2891 w 2891"/>
              <a:gd name="T5" fmla="*/ 328 h 3127"/>
              <a:gd name="T6" fmla="*/ 326 w 2891"/>
              <a:gd name="T7" fmla="*/ 120 h 3127"/>
              <a:gd name="T8" fmla="*/ 162 w 2891"/>
              <a:gd name="T9" fmla="*/ 239 h 3127"/>
              <a:gd name="T10" fmla="*/ 44 w 2891"/>
              <a:gd name="T11" fmla="*/ 603 h 3127"/>
              <a:gd name="T12" fmla="*/ 866 w 2891"/>
              <a:gd name="T13" fmla="*/ 3127 h 3127"/>
              <a:gd name="T14" fmla="*/ 1856 w 2891"/>
              <a:gd name="T15" fmla="*/ 757 h 3127"/>
              <a:gd name="T16" fmla="*/ 2109 w 2891"/>
              <a:gd name="T17" fmla="*/ 484 h 3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1" h="3127">
                <a:moveTo>
                  <a:pt x="2109" y="484"/>
                </a:moveTo>
                <a:cubicBezTo>
                  <a:pt x="2266" y="369"/>
                  <a:pt x="2460" y="302"/>
                  <a:pt x="2669" y="302"/>
                </a:cubicBezTo>
                <a:cubicBezTo>
                  <a:pt x="2746" y="302"/>
                  <a:pt x="2820" y="311"/>
                  <a:pt x="2891" y="328"/>
                </a:cubicBezTo>
                <a:cubicBezTo>
                  <a:pt x="2034" y="61"/>
                  <a:pt x="1161" y="0"/>
                  <a:pt x="326" y="120"/>
                </a:cubicBezTo>
                <a:cubicBezTo>
                  <a:pt x="162" y="239"/>
                  <a:pt x="162" y="239"/>
                  <a:pt x="162" y="239"/>
                </a:cubicBezTo>
                <a:cubicBezTo>
                  <a:pt x="48" y="322"/>
                  <a:pt x="0" y="469"/>
                  <a:pt x="44" y="603"/>
                </a:cubicBezTo>
                <a:cubicBezTo>
                  <a:pt x="866" y="3127"/>
                  <a:pt x="866" y="3127"/>
                  <a:pt x="866" y="3127"/>
                </a:cubicBezTo>
                <a:cubicBezTo>
                  <a:pt x="1011" y="2299"/>
                  <a:pt x="1338" y="1489"/>
                  <a:pt x="1856" y="757"/>
                </a:cubicBezTo>
                <a:cubicBezTo>
                  <a:pt x="1922" y="648"/>
                  <a:pt x="2009" y="556"/>
                  <a:pt x="2109" y="484"/>
                </a:cubicBezTo>
              </a:path>
            </a:pathLst>
          </a:custGeom>
          <a:solidFill>
            <a:srgbClr val="A5A832"/>
          </a:solidFill>
          <a:ln w="9525">
            <a:noFill/>
            <a:round/>
            <a:headEnd/>
            <a:tailEnd/>
          </a:ln>
        </p:spPr>
        <p:txBody>
          <a:bodyPr vert="horz" wrap="square" lIns="91441" tIns="45720" rIns="91441" bIns="45720" numCol="1" anchor="t" anchorCtr="0" compatLnSpc="1">
            <a:prstTxWarp prst="textNoShape">
              <a:avLst/>
            </a:prstTxWarp>
          </a:bodyPr>
          <a:lstStyle/>
          <a:p>
            <a:endParaRPr lang="en-US" sz="2200">
              <a:solidFill>
                <a:schemeClr val="tx1">
                  <a:lumMod val="75000"/>
                  <a:lumOff val="25000"/>
                </a:schemeClr>
              </a:solidFill>
            </a:endParaRPr>
          </a:p>
        </p:txBody>
      </p:sp>
      <p:sp>
        <p:nvSpPr>
          <p:cNvPr id="30" name="Freeform 8">
            <a:extLst>
              <a:ext uri="{FF2B5EF4-FFF2-40B4-BE49-F238E27FC236}">
                <a16:creationId xmlns:a16="http://schemas.microsoft.com/office/drawing/2014/main" id="{D406C73D-0081-F746-BCF8-9DEE8459573B}"/>
              </a:ext>
            </a:extLst>
          </p:cNvPr>
          <p:cNvSpPr>
            <a:spLocks/>
          </p:cNvSpPr>
          <p:nvPr/>
        </p:nvSpPr>
        <p:spPr bwMode="auto">
          <a:xfrm>
            <a:off x="7633710" y="4675244"/>
            <a:ext cx="2462486" cy="2061210"/>
          </a:xfrm>
          <a:custGeom>
            <a:avLst/>
            <a:gdLst>
              <a:gd name="T0" fmla="*/ 725 w 3287"/>
              <a:gd name="T1" fmla="*/ 1411 h 2751"/>
              <a:gd name="T2" fmla="*/ 165 w 3287"/>
              <a:gd name="T3" fmla="*/ 1229 h 2751"/>
              <a:gd name="T4" fmla="*/ 0 w 3287"/>
              <a:gd name="T5" fmla="*/ 1077 h 2751"/>
              <a:gd name="T6" fmla="*/ 1948 w 3287"/>
              <a:gd name="T7" fmla="*/ 2751 h 2751"/>
              <a:gd name="T8" fmla="*/ 2155 w 3287"/>
              <a:gd name="T9" fmla="*/ 2751 h 2751"/>
              <a:gd name="T10" fmla="*/ 2464 w 3287"/>
              <a:gd name="T11" fmla="*/ 2526 h 2751"/>
              <a:gd name="T12" fmla="*/ 3287 w 3287"/>
              <a:gd name="T13" fmla="*/ 0 h 2751"/>
              <a:gd name="T14" fmla="*/ 1090 w 3287"/>
              <a:gd name="T15" fmla="*/ 1338 h 2751"/>
              <a:gd name="T16" fmla="*/ 725 w 3287"/>
              <a:gd name="T17" fmla="*/ 1411 h 2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7" h="2751">
                <a:moveTo>
                  <a:pt x="725" y="1411"/>
                </a:moveTo>
                <a:cubicBezTo>
                  <a:pt x="531" y="1411"/>
                  <a:pt x="334" y="1352"/>
                  <a:pt x="165" y="1229"/>
                </a:cubicBezTo>
                <a:cubicBezTo>
                  <a:pt x="103" y="1184"/>
                  <a:pt x="48" y="1133"/>
                  <a:pt x="0" y="1077"/>
                </a:cubicBezTo>
                <a:cubicBezTo>
                  <a:pt x="536" y="1796"/>
                  <a:pt x="1205" y="2357"/>
                  <a:pt x="1948" y="2751"/>
                </a:cubicBezTo>
                <a:cubicBezTo>
                  <a:pt x="2155" y="2751"/>
                  <a:pt x="2155" y="2751"/>
                  <a:pt x="2155" y="2751"/>
                </a:cubicBezTo>
                <a:cubicBezTo>
                  <a:pt x="2296" y="2751"/>
                  <a:pt x="2421" y="2660"/>
                  <a:pt x="2464" y="2526"/>
                </a:cubicBezTo>
                <a:cubicBezTo>
                  <a:pt x="3287" y="0"/>
                  <a:pt x="3287" y="0"/>
                  <a:pt x="3287" y="0"/>
                </a:cubicBezTo>
                <a:cubicBezTo>
                  <a:pt x="2682" y="586"/>
                  <a:pt x="1941" y="1051"/>
                  <a:pt x="1090" y="1338"/>
                </a:cubicBezTo>
                <a:cubicBezTo>
                  <a:pt x="973" y="1387"/>
                  <a:pt x="849" y="1411"/>
                  <a:pt x="725" y="1411"/>
                </a:cubicBezTo>
              </a:path>
            </a:pathLst>
          </a:custGeom>
          <a:solidFill>
            <a:srgbClr val="DF9D3D"/>
          </a:solidFill>
          <a:ln w="9525">
            <a:noFill/>
            <a:round/>
            <a:headEnd/>
            <a:tailEnd/>
          </a:ln>
        </p:spPr>
        <p:txBody>
          <a:bodyPr vert="horz" wrap="square" lIns="91441" tIns="45720" rIns="91441" bIns="45720" numCol="1" anchor="t" anchorCtr="0" compatLnSpc="1">
            <a:prstTxWarp prst="textNoShape">
              <a:avLst/>
            </a:prstTxWarp>
          </a:bodyPr>
          <a:lstStyle/>
          <a:p>
            <a:endParaRPr lang="en-US" sz="2200">
              <a:solidFill>
                <a:schemeClr val="tx1">
                  <a:lumMod val="75000"/>
                  <a:lumOff val="25000"/>
                </a:schemeClr>
              </a:solidFill>
            </a:endParaRPr>
          </a:p>
        </p:txBody>
      </p:sp>
      <p:sp>
        <p:nvSpPr>
          <p:cNvPr id="32" name="Text_5">
            <a:extLst>
              <a:ext uri="{FF2B5EF4-FFF2-40B4-BE49-F238E27FC236}">
                <a16:creationId xmlns:a16="http://schemas.microsoft.com/office/drawing/2014/main" id="{67C047A7-C46E-983E-913C-15CEA4AD41FB}"/>
              </a:ext>
            </a:extLst>
          </p:cNvPr>
          <p:cNvSpPr txBox="1"/>
          <p:nvPr/>
        </p:nvSpPr>
        <p:spPr>
          <a:xfrm>
            <a:off x="4088777" y="4988552"/>
            <a:ext cx="2165809" cy="701969"/>
          </a:xfrm>
          <a:prstGeom prst="rect">
            <a:avLst/>
          </a:prstGeom>
          <a:noFill/>
        </p:spPr>
        <p:txBody>
          <a:bodyPr wrap="square" lIns="0" tIns="0" rIns="0" bIns="0" anchor="ctr" anchorCtr="1">
            <a:spAutoFit/>
          </a:bodyPr>
          <a:lstStyle/>
          <a:p>
            <a:pPr algn="ctr">
              <a:spcAft>
                <a:spcPts val="300"/>
              </a:spcAft>
            </a:pPr>
            <a:r>
              <a:rPr lang="en-US" sz="2200">
                <a:solidFill>
                  <a:schemeClr val="tx1">
                    <a:lumMod val="75000"/>
                    <a:lumOff val="25000"/>
                  </a:schemeClr>
                </a:solidFill>
                <a:cs typeface="Mongolian Baiti" panose="03000500000000000000" pitchFamily="66" charset="0"/>
              </a:rPr>
              <a:t>Cloud and local execution</a:t>
            </a:r>
          </a:p>
        </p:txBody>
      </p:sp>
      <p:sp>
        <p:nvSpPr>
          <p:cNvPr id="33" name="Text_2">
            <a:extLst>
              <a:ext uri="{FF2B5EF4-FFF2-40B4-BE49-F238E27FC236}">
                <a16:creationId xmlns:a16="http://schemas.microsoft.com/office/drawing/2014/main" id="{36AB6F7F-1847-B9A7-6C49-D1D38F29F126}"/>
              </a:ext>
            </a:extLst>
          </p:cNvPr>
          <p:cNvSpPr txBox="1"/>
          <p:nvPr/>
        </p:nvSpPr>
        <p:spPr>
          <a:xfrm>
            <a:off x="9072128" y="2897626"/>
            <a:ext cx="3125659" cy="677108"/>
          </a:xfrm>
          <a:prstGeom prst="rect">
            <a:avLst/>
          </a:prstGeom>
          <a:noFill/>
        </p:spPr>
        <p:txBody>
          <a:bodyPr wrap="square" lIns="0" tIns="0" rIns="0" bIns="0" anchor="b" anchorCtr="1">
            <a:spAutoFit/>
          </a:bodyPr>
          <a:lstStyle/>
          <a:p>
            <a:pPr algn="ctr">
              <a:spcAft>
                <a:spcPts val="300"/>
              </a:spcAft>
            </a:pPr>
            <a:r>
              <a:rPr lang="en-US" sz="2200">
                <a:solidFill>
                  <a:schemeClr val="tx1">
                    <a:lumMod val="75000"/>
                    <a:lumOff val="25000"/>
                  </a:schemeClr>
                </a:solidFill>
                <a:cs typeface="Mongolian Baiti" panose="03000500000000000000" pitchFamily="66" charset="0"/>
              </a:rPr>
              <a:t>Integration with data science libraries</a:t>
            </a:r>
          </a:p>
        </p:txBody>
      </p:sp>
      <p:sp>
        <p:nvSpPr>
          <p:cNvPr id="34" name="Text_3">
            <a:extLst>
              <a:ext uri="{FF2B5EF4-FFF2-40B4-BE49-F238E27FC236}">
                <a16:creationId xmlns:a16="http://schemas.microsoft.com/office/drawing/2014/main" id="{BF7C8BCE-DD33-0576-68A4-EB6DB89A1C58}"/>
              </a:ext>
            </a:extLst>
          </p:cNvPr>
          <p:cNvSpPr txBox="1"/>
          <p:nvPr/>
        </p:nvSpPr>
        <p:spPr>
          <a:xfrm>
            <a:off x="10060558" y="5715128"/>
            <a:ext cx="2476882" cy="677108"/>
          </a:xfrm>
          <a:prstGeom prst="rect">
            <a:avLst/>
          </a:prstGeom>
          <a:noFill/>
        </p:spPr>
        <p:txBody>
          <a:bodyPr wrap="square" lIns="0" tIns="0" rIns="0" bIns="0" anchor="t" anchorCtr="1">
            <a:spAutoFit/>
          </a:bodyPr>
          <a:lstStyle/>
          <a:p>
            <a:pPr algn="ctr">
              <a:spcAft>
                <a:spcPts val="300"/>
              </a:spcAft>
            </a:pPr>
            <a:r>
              <a:rPr lang="en-US" sz="2200">
                <a:solidFill>
                  <a:schemeClr val="tx1">
                    <a:lumMod val="75000"/>
                    <a:lumOff val="25000"/>
                  </a:schemeClr>
                </a:solidFill>
                <a:cs typeface="Mongolian Baiti" panose="03000500000000000000" pitchFamily="66" charset="0"/>
              </a:rPr>
              <a:t>Notebook sharing and exporting</a:t>
            </a:r>
          </a:p>
        </p:txBody>
      </p:sp>
      <p:sp>
        <p:nvSpPr>
          <p:cNvPr id="35" name="Text_1">
            <a:extLst>
              <a:ext uri="{FF2B5EF4-FFF2-40B4-BE49-F238E27FC236}">
                <a16:creationId xmlns:a16="http://schemas.microsoft.com/office/drawing/2014/main" id="{74830F35-E4FA-9E08-969E-B90BB1FD5796}"/>
              </a:ext>
            </a:extLst>
          </p:cNvPr>
          <p:cNvSpPr txBox="1"/>
          <p:nvPr/>
        </p:nvSpPr>
        <p:spPr>
          <a:xfrm>
            <a:off x="5142566" y="2703697"/>
            <a:ext cx="2156617" cy="701969"/>
          </a:xfrm>
          <a:prstGeom prst="rect">
            <a:avLst/>
          </a:prstGeom>
          <a:noFill/>
        </p:spPr>
        <p:txBody>
          <a:bodyPr wrap="square" lIns="0" tIns="0" rIns="0" bIns="0" anchor="b" anchorCtr="1">
            <a:spAutoFit/>
          </a:bodyPr>
          <a:lstStyle/>
          <a:p>
            <a:pPr algn="ctr">
              <a:spcAft>
                <a:spcPts val="300"/>
              </a:spcAft>
            </a:pPr>
            <a:r>
              <a:rPr lang="en-US" sz="2200">
                <a:solidFill>
                  <a:schemeClr val="tx1">
                    <a:lumMod val="75000"/>
                    <a:lumOff val="25000"/>
                  </a:schemeClr>
                </a:solidFill>
                <a:cs typeface="Mongolian Baiti" panose="03000500000000000000" pitchFamily="66" charset="0"/>
              </a:rPr>
              <a:t>Interactive code execution</a:t>
            </a:r>
          </a:p>
        </p:txBody>
      </p:sp>
      <p:sp>
        <p:nvSpPr>
          <p:cNvPr id="36" name="Text_4">
            <a:extLst>
              <a:ext uri="{FF2B5EF4-FFF2-40B4-BE49-F238E27FC236}">
                <a16:creationId xmlns:a16="http://schemas.microsoft.com/office/drawing/2014/main" id="{148D9F40-1B68-E7A8-04C6-31AF93AA865F}"/>
              </a:ext>
            </a:extLst>
          </p:cNvPr>
          <p:cNvSpPr txBox="1"/>
          <p:nvPr/>
        </p:nvSpPr>
        <p:spPr>
          <a:xfrm>
            <a:off x="7056215" y="6955357"/>
            <a:ext cx="2008403" cy="701969"/>
          </a:xfrm>
          <a:prstGeom prst="rect">
            <a:avLst/>
          </a:prstGeom>
          <a:noFill/>
        </p:spPr>
        <p:txBody>
          <a:bodyPr wrap="square" lIns="0" tIns="0" rIns="0" bIns="0" anchor="t" anchorCtr="1">
            <a:spAutoFit/>
          </a:bodyPr>
          <a:lstStyle/>
          <a:p>
            <a:pPr algn="ctr">
              <a:spcAft>
                <a:spcPts val="300"/>
              </a:spcAft>
            </a:pPr>
            <a:r>
              <a:rPr lang="en-US" sz="2200">
                <a:solidFill>
                  <a:schemeClr val="tx1">
                    <a:lumMod val="75000"/>
                    <a:lumOff val="25000"/>
                  </a:schemeClr>
                </a:solidFill>
                <a:cs typeface="Mongolian Baiti" panose="03000500000000000000" pitchFamily="66" charset="0"/>
              </a:rPr>
              <a:t>Extensibility with plugins</a:t>
            </a:r>
          </a:p>
        </p:txBody>
      </p:sp>
      <p:pic>
        <p:nvPicPr>
          <p:cNvPr id="37" name="Google Shape;551;p65" descr="A black background with orange and grey circles&#10;&#10;Description automatically generated">
            <a:extLst>
              <a:ext uri="{FF2B5EF4-FFF2-40B4-BE49-F238E27FC236}">
                <a16:creationId xmlns:a16="http://schemas.microsoft.com/office/drawing/2014/main" id="{1B4B3351-D49F-CDB3-2041-31F68D2D4729}"/>
              </a:ext>
            </a:extLst>
          </p:cNvPr>
          <p:cNvPicPr preferRelativeResize="0"/>
          <p:nvPr/>
        </p:nvPicPr>
        <p:blipFill rotWithShape="1">
          <a:blip r:embed="rId3">
            <a:alphaModFix/>
          </a:blip>
          <a:srcRect/>
          <a:stretch/>
        </p:blipFill>
        <p:spPr>
          <a:xfrm>
            <a:off x="7842053" y="4536825"/>
            <a:ext cx="708572" cy="971880"/>
          </a:xfrm>
          <a:prstGeom prst="rect">
            <a:avLst/>
          </a:prstGeom>
          <a:noFill/>
          <a:ln>
            <a:noFill/>
          </a:ln>
        </p:spPr>
      </p:pic>
    </p:spTree>
    <p:extLst>
      <p:ext uri="{BB962C8B-B14F-4D97-AF65-F5344CB8AC3E}">
        <p14:creationId xmlns:p14="http://schemas.microsoft.com/office/powerpoint/2010/main" val="3839945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0CBFD4-F31C-A5CD-7695-00D3B72510BC}"/>
              </a:ext>
            </a:extLst>
          </p:cNvPr>
          <p:cNvSpPr>
            <a:spLocks noGrp="1"/>
          </p:cNvSpPr>
          <p:nvPr>
            <p:ph type="title"/>
          </p:nvPr>
        </p:nvSpPr>
        <p:spPr>
          <a:xfrm>
            <a:off x="2421576" y="349071"/>
            <a:ext cx="9884724" cy="646426"/>
          </a:xfrm>
        </p:spPr>
        <p:txBody>
          <a:bodyPr/>
          <a:lstStyle/>
          <a:p>
            <a:r>
              <a:rPr lang="en-IN"/>
              <a:t>Installing Jupyter Notebook Using Anaconda</a:t>
            </a:r>
          </a:p>
        </p:txBody>
      </p:sp>
      <p:sp>
        <p:nvSpPr>
          <p:cNvPr id="6" name="Text Placeholder 5">
            <a:extLst>
              <a:ext uri="{FF2B5EF4-FFF2-40B4-BE49-F238E27FC236}">
                <a16:creationId xmlns:a16="http://schemas.microsoft.com/office/drawing/2014/main" id="{57981A2A-F1F9-A34B-64F3-154566059644}"/>
              </a:ext>
            </a:extLst>
          </p:cNvPr>
          <p:cNvSpPr>
            <a:spLocks noGrp="1"/>
          </p:cNvSpPr>
          <p:nvPr>
            <p:ph type="body" sz="quarter" idx="11"/>
          </p:nvPr>
        </p:nvSpPr>
        <p:spPr/>
        <p:txBody>
          <a:bodyPr/>
          <a:lstStyle/>
          <a:p>
            <a:r>
              <a:rPr lang="en-US" b="1"/>
              <a:t>Overview: </a:t>
            </a:r>
            <a:r>
              <a:rPr lang="en-US"/>
              <a:t>This demonstration covers installing Jupyter Notebook using the Anaconda distribution for a seamless Python development environment. You will learn how to install Anaconda to launch </a:t>
            </a:r>
            <a:r>
              <a:rPr lang="en-US" err="1"/>
              <a:t>Jupyter</a:t>
            </a:r>
            <a:r>
              <a:rPr lang="en-US"/>
              <a:t> Notebook.</a:t>
            </a:r>
            <a:endParaRPr lang="en-IN" b="1"/>
          </a:p>
        </p:txBody>
      </p:sp>
      <p:sp>
        <p:nvSpPr>
          <p:cNvPr id="7" name="Text Placeholder 6">
            <a:extLst>
              <a:ext uri="{FF2B5EF4-FFF2-40B4-BE49-F238E27FC236}">
                <a16:creationId xmlns:a16="http://schemas.microsoft.com/office/drawing/2014/main" id="{39B7562F-5176-6EE9-7152-5333A6F05106}"/>
              </a:ext>
            </a:extLst>
          </p:cNvPr>
          <p:cNvSpPr>
            <a:spLocks noGrp="1"/>
          </p:cNvSpPr>
          <p:nvPr>
            <p:ph type="body" sz="quarter" idx="14"/>
          </p:nvPr>
        </p:nvSpPr>
        <p:spPr/>
        <p:txBody>
          <a:bodyPr/>
          <a:lstStyle/>
          <a:p>
            <a:r>
              <a:rPr lang="en-US"/>
              <a:t>10</a:t>
            </a:r>
            <a:endParaRPr lang="en-IN"/>
          </a:p>
        </p:txBody>
      </p:sp>
      <p:grpSp>
        <p:nvGrpSpPr>
          <p:cNvPr id="2" name="Note_Section">
            <a:extLst>
              <a:ext uri="{FF2B5EF4-FFF2-40B4-BE49-F238E27FC236}">
                <a16:creationId xmlns:a16="http://schemas.microsoft.com/office/drawing/2014/main" id="{897E883A-D90E-2894-7EB3-E77D606336FF}"/>
              </a:ext>
            </a:extLst>
          </p:cNvPr>
          <p:cNvGrpSpPr/>
          <p:nvPr/>
        </p:nvGrpSpPr>
        <p:grpSpPr>
          <a:xfrm>
            <a:off x="2591247" y="7324316"/>
            <a:ext cx="11073507" cy="1375953"/>
            <a:chOff x="2626300" y="6361970"/>
            <a:chExt cx="11073507" cy="1375953"/>
          </a:xfrm>
        </p:grpSpPr>
        <p:sp>
          <p:nvSpPr>
            <p:cNvPr id="3" name="Note_Text">
              <a:extLst>
                <a:ext uri="{FF2B5EF4-FFF2-40B4-BE49-F238E27FC236}">
                  <a16:creationId xmlns:a16="http://schemas.microsoft.com/office/drawing/2014/main" id="{D84C5728-BFFE-B42B-B099-D87A2BAA1326}"/>
                </a:ext>
              </a:extLst>
            </p:cNvPr>
            <p:cNvSpPr/>
            <p:nvPr/>
          </p:nvSpPr>
          <p:spPr>
            <a:xfrm>
              <a:off x="2696407" y="6691542"/>
              <a:ext cx="11003400" cy="10463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1">
                <a:lnSpc>
                  <a:spcPct val="115000"/>
                </a:lnSpc>
                <a:buClr>
                  <a:srgbClr val="000000"/>
                </a:buClr>
              </a:pPr>
              <a:r>
                <a:rPr lang="en-US" sz="2200">
                  <a:solidFill>
                    <a:srgbClr val="3D3D3D"/>
                  </a:solidFill>
                  <a:latin typeface="Open Sans" panose="020B0606030504020204" pitchFamily="34" charset="0"/>
                </a:rPr>
                <a:t>Please download the demo document from the Reference Material section for step-by-step guidance.</a:t>
              </a:r>
              <a:endParaRPr lang="en-US" sz="2200" kern="0">
                <a:solidFill>
                  <a:schemeClr val="tx1">
                    <a:lumMod val="75000"/>
                    <a:lumOff val="25000"/>
                  </a:schemeClr>
                </a:solidFill>
                <a:latin typeface="Open Sans" pitchFamily="2" charset="0"/>
                <a:ea typeface="Open Sans" pitchFamily="2" charset="0"/>
                <a:cs typeface="Open Sans" pitchFamily="2" charset="0"/>
                <a:sym typeface="Arial" panose="020B0604020202090204"/>
              </a:endParaRPr>
            </a:p>
          </p:txBody>
        </p:sp>
        <p:sp>
          <p:nvSpPr>
            <p:cNvPr id="4" name="Rectangle_Shape">
              <a:extLst>
                <a:ext uri="{FF2B5EF4-FFF2-40B4-BE49-F238E27FC236}">
                  <a16:creationId xmlns:a16="http://schemas.microsoft.com/office/drawing/2014/main" id="{E1994D4D-3A61-1931-0F8F-2371F14CF2F2}"/>
                </a:ext>
              </a:extLst>
            </p:cNvPr>
            <p:cNvSpPr/>
            <p:nvPr/>
          </p:nvSpPr>
          <p:spPr>
            <a:xfrm>
              <a:off x="2626300" y="6588933"/>
              <a:ext cx="11003400" cy="1148990"/>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8" name="Note_Shape">
              <a:extLst>
                <a:ext uri="{FF2B5EF4-FFF2-40B4-BE49-F238E27FC236}">
                  <a16:creationId xmlns:a16="http://schemas.microsoft.com/office/drawing/2014/main" id="{F2586E1B-1B78-7915-6A12-49A03FC84CCC}"/>
                </a:ext>
              </a:extLst>
            </p:cNvPr>
            <p:cNvSpPr/>
            <p:nvPr/>
          </p:nvSpPr>
          <p:spPr>
            <a:xfrm>
              <a:off x="3013050" y="6361970"/>
              <a:ext cx="153210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9" name="Note">
              <a:extLst>
                <a:ext uri="{FF2B5EF4-FFF2-40B4-BE49-F238E27FC236}">
                  <a16:creationId xmlns:a16="http://schemas.microsoft.com/office/drawing/2014/main" id="{ED59BAC9-1B1E-1AE5-5B4C-752CD334BD87}"/>
                </a:ext>
              </a:extLst>
            </p:cNvPr>
            <p:cNvSpPr txBox="1"/>
            <p:nvPr/>
          </p:nvSpPr>
          <p:spPr>
            <a:xfrm>
              <a:off x="3368254" y="6373070"/>
              <a:ext cx="1100700" cy="274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2000" b="1" i="1">
                  <a:solidFill>
                    <a:srgbClr val="FFFFFF"/>
                  </a:solidFill>
                  <a:latin typeface="Open Sans"/>
                  <a:ea typeface="Open Sans"/>
                  <a:cs typeface="Open Sans"/>
                  <a:sym typeface="Open Sans"/>
                </a:rPr>
                <a:t>Note:</a:t>
              </a:r>
              <a:endParaRPr sz="2000" b="1" i="1">
                <a:solidFill>
                  <a:srgbClr val="FFFFFF"/>
                </a:solidFill>
                <a:latin typeface="Open Sans"/>
                <a:ea typeface="Open Sans"/>
                <a:cs typeface="Open Sans"/>
                <a:sym typeface="Open Sans"/>
              </a:endParaRPr>
            </a:p>
          </p:txBody>
        </p:sp>
      </p:grpSp>
    </p:spTree>
    <p:extLst>
      <p:ext uri="{BB962C8B-B14F-4D97-AF65-F5344CB8AC3E}">
        <p14:creationId xmlns:p14="http://schemas.microsoft.com/office/powerpoint/2010/main" val="3224305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BA0900-2D65-DFD4-5C2D-AA7EAC10AF17}"/>
              </a:ext>
            </a:extLst>
          </p:cNvPr>
          <p:cNvSpPr>
            <a:spLocks noGrp="1"/>
          </p:cNvSpPr>
          <p:nvPr>
            <p:ph type="title"/>
          </p:nvPr>
        </p:nvSpPr>
        <p:spPr/>
        <p:txBody>
          <a:bodyPr>
            <a:normAutofit/>
          </a:bodyPr>
          <a:lstStyle/>
          <a:p>
            <a:r>
              <a:rPr lang="en-US"/>
              <a:t>Google Colab: Features</a:t>
            </a:r>
            <a:endParaRPr lang="en-IN"/>
          </a:p>
        </p:txBody>
      </p:sp>
      <p:sp>
        <p:nvSpPr>
          <p:cNvPr id="9" name="Brandline_LVC">
            <a:extLst>
              <a:ext uri="{FF2B5EF4-FFF2-40B4-BE49-F238E27FC236}">
                <a16:creationId xmlns:a16="http://schemas.microsoft.com/office/drawing/2014/main" id="{6F6BD8BD-9796-882A-ED88-8D085C502EE1}"/>
              </a:ext>
            </a:extLst>
          </p:cNvPr>
          <p:cNvSpPr/>
          <p:nvPr/>
        </p:nvSpPr>
        <p:spPr>
          <a:xfrm>
            <a:off x="5600700" y="816324"/>
            <a:ext cx="50572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sp>
        <p:nvSpPr>
          <p:cNvPr id="38" name="Text_5">
            <a:extLst>
              <a:ext uri="{FF2B5EF4-FFF2-40B4-BE49-F238E27FC236}">
                <a16:creationId xmlns:a16="http://schemas.microsoft.com/office/drawing/2014/main" id="{6D7A42FC-D526-3DF7-475A-C0F3A6AC048D}"/>
              </a:ext>
            </a:extLst>
          </p:cNvPr>
          <p:cNvSpPr txBox="1"/>
          <p:nvPr/>
        </p:nvSpPr>
        <p:spPr>
          <a:xfrm>
            <a:off x="4183258" y="5273133"/>
            <a:ext cx="2160000" cy="748282"/>
          </a:xfrm>
          <a:prstGeom prst="rect">
            <a:avLst/>
          </a:prstGeom>
          <a:noFill/>
        </p:spPr>
        <p:txBody>
          <a:bodyPr wrap="square" lIns="0" tIns="0" rIns="0" bIns="0" anchor="t" anchorCtr="1">
            <a:spAutoFit/>
          </a:bodyPr>
          <a:lstStyle/>
          <a:p>
            <a:pPr algn="ctr">
              <a:lnSpc>
                <a:spcPct val="114000"/>
              </a:lnSpc>
              <a:spcAft>
                <a:spcPts val="300"/>
              </a:spcAft>
            </a:pPr>
            <a:r>
              <a:rPr lang="en-US" sz="2200">
                <a:solidFill>
                  <a:schemeClr val="tx1">
                    <a:lumMod val="75000"/>
                    <a:lumOff val="25000"/>
                  </a:schemeClr>
                </a:solidFill>
                <a:cs typeface="Mongolian Baiti" panose="03000500000000000000" pitchFamily="66" charset="0"/>
              </a:rPr>
              <a:t>Cloud-based execution</a:t>
            </a:r>
          </a:p>
        </p:txBody>
      </p:sp>
      <p:sp>
        <p:nvSpPr>
          <p:cNvPr id="39" name="Text_2">
            <a:extLst>
              <a:ext uri="{FF2B5EF4-FFF2-40B4-BE49-F238E27FC236}">
                <a16:creationId xmlns:a16="http://schemas.microsoft.com/office/drawing/2014/main" id="{6616CC77-C8CC-5617-2EDB-8554FF40B959}"/>
              </a:ext>
            </a:extLst>
          </p:cNvPr>
          <p:cNvSpPr txBox="1"/>
          <p:nvPr/>
        </p:nvSpPr>
        <p:spPr>
          <a:xfrm>
            <a:off x="9202086" y="2763272"/>
            <a:ext cx="2160000" cy="775757"/>
          </a:xfrm>
          <a:prstGeom prst="rect">
            <a:avLst/>
          </a:prstGeom>
          <a:noFill/>
        </p:spPr>
        <p:txBody>
          <a:bodyPr wrap="square" lIns="0" tIns="0" rIns="0" bIns="0" anchor="b" anchorCtr="1">
            <a:spAutoFit/>
          </a:bodyPr>
          <a:lstStyle/>
          <a:p>
            <a:pPr algn="ctr">
              <a:lnSpc>
                <a:spcPct val="114000"/>
              </a:lnSpc>
              <a:spcAft>
                <a:spcPts val="300"/>
              </a:spcAft>
            </a:pPr>
            <a:r>
              <a:rPr lang="en-US" sz="2200">
                <a:solidFill>
                  <a:schemeClr val="tx1">
                    <a:lumMod val="75000"/>
                    <a:lumOff val="25000"/>
                  </a:schemeClr>
                </a:solidFill>
                <a:cs typeface="Mongolian Baiti" panose="03000500000000000000" pitchFamily="66" charset="0"/>
              </a:rPr>
              <a:t>Google Drive integration</a:t>
            </a:r>
          </a:p>
        </p:txBody>
      </p:sp>
      <p:sp>
        <p:nvSpPr>
          <p:cNvPr id="40" name="Text_3">
            <a:extLst>
              <a:ext uri="{FF2B5EF4-FFF2-40B4-BE49-F238E27FC236}">
                <a16:creationId xmlns:a16="http://schemas.microsoft.com/office/drawing/2014/main" id="{30342766-808F-4F37-B62D-4B95E218482B}"/>
              </a:ext>
            </a:extLst>
          </p:cNvPr>
          <p:cNvSpPr txBox="1"/>
          <p:nvPr/>
        </p:nvSpPr>
        <p:spPr>
          <a:xfrm>
            <a:off x="9984142" y="5347776"/>
            <a:ext cx="2160000" cy="775757"/>
          </a:xfrm>
          <a:prstGeom prst="rect">
            <a:avLst/>
          </a:prstGeom>
          <a:noFill/>
        </p:spPr>
        <p:txBody>
          <a:bodyPr wrap="square" lIns="0" tIns="0" rIns="0" bIns="0" anchor="t" anchorCtr="1">
            <a:spAutoFit/>
          </a:bodyPr>
          <a:lstStyle/>
          <a:p>
            <a:pPr algn="ctr">
              <a:lnSpc>
                <a:spcPct val="114000"/>
              </a:lnSpc>
              <a:spcAft>
                <a:spcPts val="300"/>
              </a:spcAft>
            </a:pPr>
            <a:r>
              <a:rPr lang="en-US" sz="2200">
                <a:solidFill>
                  <a:schemeClr val="tx1">
                    <a:lumMod val="75000"/>
                    <a:lumOff val="25000"/>
                  </a:schemeClr>
                </a:solidFill>
                <a:cs typeface="Mongolian Baiti" panose="03000500000000000000" pitchFamily="66" charset="0"/>
              </a:rPr>
              <a:t>Pre-installed libraries</a:t>
            </a:r>
          </a:p>
        </p:txBody>
      </p:sp>
      <p:sp>
        <p:nvSpPr>
          <p:cNvPr id="41" name="Text_1">
            <a:extLst>
              <a:ext uri="{FF2B5EF4-FFF2-40B4-BE49-F238E27FC236}">
                <a16:creationId xmlns:a16="http://schemas.microsoft.com/office/drawing/2014/main" id="{C270C212-3196-315A-804D-DBA139A7CE43}"/>
              </a:ext>
            </a:extLst>
          </p:cNvPr>
          <p:cNvSpPr txBox="1"/>
          <p:nvPr/>
        </p:nvSpPr>
        <p:spPr>
          <a:xfrm>
            <a:off x="4795158" y="2702953"/>
            <a:ext cx="2160000" cy="775757"/>
          </a:xfrm>
          <a:prstGeom prst="rect">
            <a:avLst/>
          </a:prstGeom>
          <a:noFill/>
        </p:spPr>
        <p:txBody>
          <a:bodyPr wrap="square" lIns="0" tIns="0" rIns="0" bIns="0" anchor="b" anchorCtr="1">
            <a:spAutoFit/>
          </a:bodyPr>
          <a:lstStyle/>
          <a:p>
            <a:pPr algn="ctr">
              <a:lnSpc>
                <a:spcPct val="114000"/>
              </a:lnSpc>
              <a:spcAft>
                <a:spcPts val="300"/>
              </a:spcAft>
            </a:pPr>
            <a:r>
              <a:rPr lang="en-US" sz="2200">
                <a:solidFill>
                  <a:schemeClr val="tx1">
                    <a:lumMod val="75000"/>
                    <a:lumOff val="25000"/>
                  </a:schemeClr>
                </a:solidFill>
                <a:cs typeface="Mongolian Baiti" panose="03000500000000000000" pitchFamily="66" charset="0"/>
              </a:rPr>
              <a:t>Free access to GPUs and TPUs</a:t>
            </a:r>
          </a:p>
        </p:txBody>
      </p:sp>
      <p:sp>
        <p:nvSpPr>
          <p:cNvPr id="42" name="Text_4">
            <a:extLst>
              <a:ext uri="{FF2B5EF4-FFF2-40B4-BE49-F238E27FC236}">
                <a16:creationId xmlns:a16="http://schemas.microsoft.com/office/drawing/2014/main" id="{E2D77A13-3456-5F12-173C-2A1AF387E1B5}"/>
              </a:ext>
            </a:extLst>
          </p:cNvPr>
          <p:cNvSpPr txBox="1"/>
          <p:nvPr/>
        </p:nvSpPr>
        <p:spPr>
          <a:xfrm>
            <a:off x="7068252" y="7053284"/>
            <a:ext cx="2160000" cy="775757"/>
          </a:xfrm>
          <a:prstGeom prst="rect">
            <a:avLst/>
          </a:prstGeom>
          <a:noFill/>
        </p:spPr>
        <p:txBody>
          <a:bodyPr wrap="square" lIns="0" tIns="0" rIns="0" bIns="0" anchor="t" anchorCtr="1">
            <a:spAutoFit/>
          </a:bodyPr>
          <a:lstStyle/>
          <a:p>
            <a:pPr algn="ctr">
              <a:lnSpc>
                <a:spcPct val="114000"/>
              </a:lnSpc>
              <a:spcAft>
                <a:spcPts val="300"/>
              </a:spcAft>
            </a:pPr>
            <a:r>
              <a:rPr lang="en-US" sz="2200">
                <a:solidFill>
                  <a:schemeClr val="tx1">
                    <a:lumMod val="75000"/>
                    <a:lumOff val="25000"/>
                  </a:schemeClr>
                </a:solidFill>
                <a:cs typeface="Mongolian Baiti" panose="03000500000000000000" pitchFamily="66" charset="0"/>
              </a:rPr>
              <a:t>Real-time collaboration </a:t>
            </a:r>
          </a:p>
        </p:txBody>
      </p:sp>
      <p:sp>
        <p:nvSpPr>
          <p:cNvPr id="43" name="Freeform: Shape 42">
            <a:extLst>
              <a:ext uri="{FF2B5EF4-FFF2-40B4-BE49-F238E27FC236}">
                <a16:creationId xmlns:a16="http://schemas.microsoft.com/office/drawing/2014/main" id="{AA2C96A0-2FF3-460D-F035-399FB3023665}"/>
              </a:ext>
            </a:extLst>
          </p:cNvPr>
          <p:cNvSpPr/>
          <p:nvPr/>
        </p:nvSpPr>
        <p:spPr>
          <a:xfrm>
            <a:off x="8630714" y="4441536"/>
            <a:ext cx="1546431" cy="2190165"/>
          </a:xfrm>
          <a:custGeom>
            <a:avLst/>
            <a:gdLst>
              <a:gd name="connsiteX0" fmla="*/ 11896 w 1599381"/>
              <a:gd name="connsiteY0" fmla="*/ 1170831 h 2265157"/>
              <a:gd name="connsiteX1" fmla="*/ 786089 w 1599381"/>
              <a:gd name="connsiteY1" fmla="*/ 2238298 h 2265157"/>
              <a:gd name="connsiteX2" fmla="*/ 879434 w 1599381"/>
              <a:gd name="connsiteY2" fmla="*/ 2251709 h 2265157"/>
              <a:gd name="connsiteX3" fmla="*/ 902579 w 1599381"/>
              <a:gd name="connsiteY3" fmla="*/ 2219819 h 2265157"/>
              <a:gd name="connsiteX4" fmla="*/ 1595714 w 1599381"/>
              <a:gd name="connsiteY4" fmla="*/ 86219 h 2265157"/>
              <a:gd name="connsiteX5" fmla="*/ 1551708 w 1599381"/>
              <a:gd name="connsiteY5" fmla="*/ 2828 h 2265157"/>
              <a:gd name="connsiteX6" fmla="*/ 1512179 w 1599381"/>
              <a:gd name="connsiteY6" fmla="*/ 2876 h 2265157"/>
              <a:gd name="connsiteX7" fmla="*/ 258499 w 1599381"/>
              <a:gd name="connsiteY7" fmla="*/ 411688 h 2265157"/>
              <a:gd name="connsiteX8" fmla="*/ 216112 w 1599381"/>
              <a:gd name="connsiteY8" fmla="*/ 454075 h 2265157"/>
              <a:gd name="connsiteX9" fmla="*/ 2562 w 1599381"/>
              <a:gd name="connsiteY9" fmla="*/ 1111300 h 2265157"/>
              <a:gd name="connsiteX10" fmla="*/ 11896 w 1599381"/>
              <a:gd name="connsiteY10" fmla="*/ 1170831 h 226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381" h="2265157">
                <a:moveTo>
                  <a:pt x="11896" y="1170831"/>
                </a:moveTo>
                <a:lnTo>
                  <a:pt x="786089" y="2238298"/>
                </a:lnTo>
                <a:cubicBezTo>
                  <a:pt x="808186" y="2267778"/>
                  <a:pt x="849906" y="2273779"/>
                  <a:pt x="879434" y="2251709"/>
                </a:cubicBezTo>
                <a:cubicBezTo>
                  <a:pt x="890197" y="2243651"/>
                  <a:pt x="898293" y="2232535"/>
                  <a:pt x="902579" y="2219819"/>
                </a:cubicBezTo>
                <a:lnTo>
                  <a:pt x="1595714" y="86219"/>
                </a:lnTo>
                <a:cubicBezTo>
                  <a:pt x="1606572" y="51034"/>
                  <a:pt x="1586855" y="13705"/>
                  <a:pt x="1551708" y="2828"/>
                </a:cubicBezTo>
                <a:cubicBezTo>
                  <a:pt x="1538850" y="-1144"/>
                  <a:pt x="1525038" y="-1135"/>
                  <a:pt x="1512179" y="2876"/>
                </a:cubicBezTo>
                <a:lnTo>
                  <a:pt x="258499" y="411688"/>
                </a:lnTo>
                <a:cubicBezTo>
                  <a:pt x="238401" y="418213"/>
                  <a:pt x="222637" y="433977"/>
                  <a:pt x="216112" y="454075"/>
                </a:cubicBezTo>
                <a:lnTo>
                  <a:pt x="2562" y="1111300"/>
                </a:lnTo>
                <a:cubicBezTo>
                  <a:pt x="-3982" y="1131502"/>
                  <a:pt x="-515" y="1153610"/>
                  <a:pt x="11896" y="1170831"/>
                </a:cubicBezTo>
                <a:close/>
              </a:path>
            </a:pathLst>
          </a:custGeom>
          <a:solidFill>
            <a:srgbClr val="848CD8"/>
          </a:solidFill>
          <a:ln w="9525" cap="flat">
            <a:noFill/>
            <a:prstDash val="solid"/>
            <a:miter/>
          </a:ln>
        </p:spPr>
        <p:txBody>
          <a:bodyPr rtlCol="0" anchor="ctr"/>
          <a:lstStyle/>
          <a:p>
            <a:endParaRPr lang="en-US" sz="2200" baseline="-25000">
              <a:solidFill>
                <a:schemeClr val="tx1">
                  <a:lumMod val="75000"/>
                  <a:lumOff val="25000"/>
                </a:schemeClr>
              </a:solidFill>
            </a:endParaRPr>
          </a:p>
        </p:txBody>
      </p:sp>
      <p:sp>
        <p:nvSpPr>
          <p:cNvPr id="44" name="Freeform: Shape 43">
            <a:extLst>
              <a:ext uri="{FF2B5EF4-FFF2-40B4-BE49-F238E27FC236}">
                <a16:creationId xmlns:a16="http://schemas.microsoft.com/office/drawing/2014/main" id="{E552A7FE-4895-9E31-0691-D09377F43942}"/>
              </a:ext>
            </a:extLst>
          </p:cNvPr>
          <p:cNvSpPr/>
          <p:nvPr/>
        </p:nvSpPr>
        <p:spPr>
          <a:xfrm>
            <a:off x="9254399" y="4864691"/>
            <a:ext cx="809345" cy="1383935"/>
          </a:xfrm>
          <a:custGeom>
            <a:avLst/>
            <a:gdLst>
              <a:gd name="connsiteX0" fmla="*/ 233726 w 837057"/>
              <a:gd name="connsiteY0" fmla="*/ 196359 h 1431321"/>
              <a:gd name="connsiteX1" fmla="*/ -684 w 837057"/>
              <a:gd name="connsiteY1" fmla="*/ 917783 h 1431321"/>
              <a:gd name="connsiteX2" fmla="*/ 371648 w 837057"/>
              <a:gd name="connsiteY2" fmla="*/ 1431180 h 1431321"/>
              <a:gd name="connsiteX3" fmla="*/ 836373 w 837057"/>
              <a:gd name="connsiteY3" fmla="*/ -142 h 1431321"/>
            </a:gdLst>
            <a:ahLst/>
            <a:cxnLst>
              <a:cxn ang="0">
                <a:pos x="connsiteX0" y="connsiteY0"/>
              </a:cxn>
              <a:cxn ang="0">
                <a:pos x="connsiteX1" y="connsiteY1"/>
              </a:cxn>
              <a:cxn ang="0">
                <a:pos x="connsiteX2" y="connsiteY2"/>
              </a:cxn>
              <a:cxn ang="0">
                <a:pos x="connsiteX3" y="connsiteY3"/>
              </a:cxn>
            </a:cxnLst>
            <a:rect l="l" t="t" r="r" b="b"/>
            <a:pathLst>
              <a:path w="837057" h="1431321">
                <a:moveTo>
                  <a:pt x="233726" y="196359"/>
                </a:moveTo>
                <a:lnTo>
                  <a:pt x="-684" y="917783"/>
                </a:lnTo>
                <a:lnTo>
                  <a:pt x="371648" y="1431180"/>
                </a:lnTo>
                <a:lnTo>
                  <a:pt x="836373" y="-142"/>
                </a:lnTo>
                <a:close/>
              </a:path>
            </a:pathLst>
          </a:custGeom>
          <a:gradFill flip="none" rotWithShape="1">
            <a:gsLst>
              <a:gs pos="0">
                <a:schemeClr val="bg1">
                  <a:alpha val="80000"/>
                </a:schemeClr>
              </a:gs>
              <a:gs pos="100000">
                <a:schemeClr val="bg1">
                  <a:lumMod val="95000"/>
                </a:schemeClr>
              </a:gs>
            </a:gsLst>
            <a:lin ang="13500000" scaled="1"/>
            <a:tileRect/>
          </a:gradFill>
          <a:ln w="9525" cap="flat">
            <a:noFill/>
            <a:prstDash val="solid"/>
            <a:miter/>
          </a:ln>
        </p:spPr>
        <p:txBody>
          <a:bodyPr rtlCol="0" anchor="ctr"/>
          <a:lstStyle/>
          <a:p>
            <a:endParaRPr lang="en-US" sz="2200">
              <a:solidFill>
                <a:schemeClr val="tx1">
                  <a:lumMod val="75000"/>
                  <a:lumOff val="25000"/>
                </a:schemeClr>
              </a:solidFill>
            </a:endParaRPr>
          </a:p>
        </p:txBody>
      </p:sp>
      <p:sp>
        <p:nvSpPr>
          <p:cNvPr id="46" name="Freeform: Shape 45">
            <a:extLst>
              <a:ext uri="{FF2B5EF4-FFF2-40B4-BE49-F238E27FC236}">
                <a16:creationId xmlns:a16="http://schemas.microsoft.com/office/drawing/2014/main" id="{61D59579-8E6B-B857-626B-8F36070DC060}"/>
              </a:ext>
            </a:extLst>
          </p:cNvPr>
          <p:cNvSpPr/>
          <p:nvPr/>
        </p:nvSpPr>
        <p:spPr>
          <a:xfrm>
            <a:off x="6116177" y="4441754"/>
            <a:ext cx="1546866" cy="2190258"/>
          </a:xfrm>
          <a:custGeom>
            <a:avLst/>
            <a:gdLst>
              <a:gd name="connsiteX0" fmla="*/ 1339420 w 1599831"/>
              <a:gd name="connsiteY0" fmla="*/ 411368 h 2265252"/>
              <a:gd name="connsiteX1" fmla="*/ 85644 w 1599831"/>
              <a:gd name="connsiteY1" fmla="*/ 2840 h 2265252"/>
              <a:gd name="connsiteX2" fmla="*/ 2281 w 1599831"/>
              <a:gd name="connsiteY2" fmla="*/ 46903 h 2265252"/>
              <a:gd name="connsiteX3" fmla="*/ 2300 w 1599831"/>
              <a:gd name="connsiteY3" fmla="*/ 86279 h 2265252"/>
              <a:gd name="connsiteX4" fmla="*/ 695435 w 1599831"/>
              <a:gd name="connsiteY4" fmla="*/ 2219880 h 2265252"/>
              <a:gd name="connsiteX5" fmla="*/ 780026 w 1599831"/>
              <a:gd name="connsiteY5" fmla="*/ 2261542 h 2265252"/>
              <a:gd name="connsiteX6" fmla="*/ 812021 w 1599831"/>
              <a:gd name="connsiteY6" fmla="*/ 2238263 h 2265252"/>
              <a:gd name="connsiteX7" fmla="*/ 1586499 w 1599831"/>
              <a:gd name="connsiteY7" fmla="*/ 1170510 h 2265252"/>
              <a:gd name="connsiteX8" fmla="*/ 1596024 w 1599831"/>
              <a:gd name="connsiteY8" fmla="*/ 1111265 h 2265252"/>
              <a:gd name="connsiteX9" fmla="*/ 1382378 w 1599831"/>
              <a:gd name="connsiteY9" fmla="*/ 454040 h 2265252"/>
              <a:gd name="connsiteX10" fmla="*/ 1339420 w 1599831"/>
              <a:gd name="connsiteY10" fmla="*/ 411368 h 22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9831" h="2265252">
                <a:moveTo>
                  <a:pt x="1339420" y="411368"/>
                </a:moveTo>
                <a:lnTo>
                  <a:pt x="85644" y="2840"/>
                </a:lnTo>
                <a:cubicBezTo>
                  <a:pt x="50459" y="-8018"/>
                  <a:pt x="13131" y="11708"/>
                  <a:pt x="2281" y="46903"/>
                </a:cubicBezTo>
                <a:cubicBezTo>
                  <a:pt x="-1681" y="59733"/>
                  <a:pt x="-1671" y="73459"/>
                  <a:pt x="2300" y="86279"/>
                </a:cubicBezTo>
                <a:lnTo>
                  <a:pt x="695435" y="2219880"/>
                </a:lnTo>
                <a:cubicBezTo>
                  <a:pt x="707284" y="2254741"/>
                  <a:pt x="745155" y="2273401"/>
                  <a:pt x="780026" y="2261542"/>
                </a:cubicBezTo>
                <a:cubicBezTo>
                  <a:pt x="792799" y="2257198"/>
                  <a:pt x="803953" y="2249083"/>
                  <a:pt x="812021" y="2238263"/>
                </a:cubicBezTo>
                <a:lnTo>
                  <a:pt x="1586499" y="1170510"/>
                </a:lnTo>
                <a:cubicBezTo>
                  <a:pt x="1598881" y="1153384"/>
                  <a:pt x="1602415" y="1131410"/>
                  <a:pt x="1596024" y="1111265"/>
                </a:cubicBezTo>
                <a:lnTo>
                  <a:pt x="1382378" y="454040"/>
                </a:lnTo>
                <a:cubicBezTo>
                  <a:pt x="1375796" y="433704"/>
                  <a:pt x="1359794" y="417816"/>
                  <a:pt x="1339420" y="411368"/>
                </a:cubicBezTo>
                <a:close/>
              </a:path>
            </a:pathLst>
          </a:custGeom>
          <a:solidFill>
            <a:srgbClr val="BB7BB3"/>
          </a:solidFill>
          <a:ln w="9525" cap="flat">
            <a:noFill/>
            <a:prstDash val="solid"/>
            <a:miter/>
          </a:ln>
        </p:spPr>
        <p:txBody>
          <a:bodyPr rtlCol="0" anchor="ctr"/>
          <a:lstStyle/>
          <a:p>
            <a:endParaRPr lang="en-US" sz="2200">
              <a:solidFill>
                <a:schemeClr val="tx1">
                  <a:lumMod val="75000"/>
                  <a:lumOff val="25000"/>
                </a:schemeClr>
              </a:solidFill>
            </a:endParaRPr>
          </a:p>
        </p:txBody>
      </p:sp>
      <p:sp>
        <p:nvSpPr>
          <p:cNvPr id="47" name="Freeform: Shape 46">
            <a:extLst>
              <a:ext uri="{FF2B5EF4-FFF2-40B4-BE49-F238E27FC236}">
                <a16:creationId xmlns:a16="http://schemas.microsoft.com/office/drawing/2014/main" id="{C8E120F1-A736-4DB3-74D5-88A75618C53E}"/>
              </a:ext>
            </a:extLst>
          </p:cNvPr>
          <p:cNvSpPr/>
          <p:nvPr/>
        </p:nvSpPr>
        <p:spPr>
          <a:xfrm>
            <a:off x="6229763" y="4864691"/>
            <a:ext cx="809160" cy="1383935"/>
          </a:xfrm>
          <a:custGeom>
            <a:avLst/>
            <a:gdLst>
              <a:gd name="connsiteX0" fmla="*/ 836182 w 836866"/>
              <a:gd name="connsiteY0" fmla="*/ 917783 h 1431321"/>
              <a:gd name="connsiteX1" fmla="*/ 602248 w 836866"/>
              <a:gd name="connsiteY1" fmla="*/ 196359 h 1431321"/>
              <a:gd name="connsiteX2" fmla="*/ -684 w 836866"/>
              <a:gd name="connsiteY2" fmla="*/ -142 h 1431321"/>
              <a:gd name="connsiteX3" fmla="*/ 464326 w 836866"/>
              <a:gd name="connsiteY3" fmla="*/ 1431180 h 1431321"/>
            </a:gdLst>
            <a:ahLst/>
            <a:cxnLst>
              <a:cxn ang="0">
                <a:pos x="connsiteX0" y="connsiteY0"/>
              </a:cxn>
              <a:cxn ang="0">
                <a:pos x="connsiteX1" y="connsiteY1"/>
              </a:cxn>
              <a:cxn ang="0">
                <a:pos x="connsiteX2" y="connsiteY2"/>
              </a:cxn>
              <a:cxn ang="0">
                <a:pos x="connsiteX3" y="connsiteY3"/>
              </a:cxn>
            </a:cxnLst>
            <a:rect l="l" t="t" r="r" b="b"/>
            <a:pathLst>
              <a:path w="836866" h="1431321">
                <a:moveTo>
                  <a:pt x="836182" y="917783"/>
                </a:moveTo>
                <a:lnTo>
                  <a:pt x="602248" y="196359"/>
                </a:lnTo>
                <a:lnTo>
                  <a:pt x="-684" y="-142"/>
                </a:lnTo>
                <a:lnTo>
                  <a:pt x="464326" y="1431180"/>
                </a:lnTo>
                <a:close/>
              </a:path>
            </a:pathLst>
          </a:custGeom>
          <a:gradFill flip="none" rotWithShape="1">
            <a:gsLst>
              <a:gs pos="0">
                <a:schemeClr val="bg1">
                  <a:alpha val="75000"/>
                </a:schemeClr>
              </a:gs>
              <a:gs pos="100000">
                <a:schemeClr val="bg1">
                  <a:lumMod val="95000"/>
                </a:schemeClr>
              </a:gs>
            </a:gsLst>
            <a:lin ang="18900000" scaled="1"/>
            <a:tileRect/>
          </a:gradFill>
          <a:ln w="9525" cap="flat">
            <a:noFill/>
            <a:prstDash val="solid"/>
            <a:miter/>
          </a:ln>
        </p:spPr>
        <p:txBody>
          <a:bodyPr rtlCol="0" anchor="ctr"/>
          <a:lstStyle/>
          <a:p>
            <a:endParaRPr lang="en-US" sz="2200">
              <a:solidFill>
                <a:schemeClr val="tx1">
                  <a:lumMod val="75000"/>
                  <a:lumOff val="25000"/>
                </a:schemeClr>
              </a:solidFill>
            </a:endParaRPr>
          </a:p>
        </p:txBody>
      </p:sp>
      <p:sp>
        <p:nvSpPr>
          <p:cNvPr id="49" name="Freeform: Shape 48">
            <a:extLst>
              <a:ext uri="{FF2B5EF4-FFF2-40B4-BE49-F238E27FC236}">
                <a16:creationId xmlns:a16="http://schemas.microsoft.com/office/drawing/2014/main" id="{2779DBB3-2AA0-30A0-9B41-9BE70F801514}"/>
              </a:ext>
            </a:extLst>
          </p:cNvPr>
          <p:cNvSpPr/>
          <p:nvPr/>
        </p:nvSpPr>
        <p:spPr>
          <a:xfrm>
            <a:off x="8214076" y="2918075"/>
            <a:ext cx="1881792" cy="1794957"/>
          </a:xfrm>
          <a:custGeom>
            <a:avLst/>
            <a:gdLst>
              <a:gd name="connsiteX0" fmla="*/ 645968 w 1946225"/>
              <a:gd name="connsiteY0" fmla="*/ 1853107 h 1856417"/>
              <a:gd name="connsiteX1" fmla="*/ 1900411 w 1946225"/>
              <a:gd name="connsiteY1" fmla="*/ 1446675 h 1856417"/>
              <a:gd name="connsiteX2" fmla="*/ 1941940 w 1946225"/>
              <a:gd name="connsiteY2" fmla="*/ 1362026 h 1856417"/>
              <a:gd name="connsiteX3" fmla="*/ 1918795 w 1946225"/>
              <a:gd name="connsiteY3" fmla="*/ 1330184 h 1856417"/>
              <a:gd name="connsiteX4" fmla="*/ 104091 w 1946225"/>
              <a:gd name="connsiteY4" fmla="*/ 11829 h 1856417"/>
              <a:gd name="connsiteX5" fmla="*/ 11270 w 1946225"/>
              <a:gd name="connsiteY5" fmla="*/ 28431 h 1856417"/>
              <a:gd name="connsiteX6" fmla="*/ -684 w 1946225"/>
              <a:gd name="connsiteY6" fmla="*/ 65455 h 1856417"/>
              <a:gd name="connsiteX7" fmla="*/ 364 w 1946225"/>
              <a:gd name="connsiteY7" fmla="*/ 1384096 h 1856417"/>
              <a:gd name="connsiteX8" fmla="*/ 27701 w 1946225"/>
              <a:gd name="connsiteY8" fmla="*/ 1437531 h 1856417"/>
              <a:gd name="connsiteX9" fmla="*/ 586913 w 1946225"/>
              <a:gd name="connsiteY9" fmla="*/ 1843868 h 1856417"/>
              <a:gd name="connsiteX10" fmla="*/ 645968 w 1946225"/>
              <a:gd name="connsiteY10" fmla="*/ 1853107 h 1856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225" h="1856417">
                <a:moveTo>
                  <a:pt x="645968" y="1853107"/>
                </a:moveTo>
                <a:lnTo>
                  <a:pt x="1900411" y="1446675"/>
                </a:lnTo>
                <a:cubicBezTo>
                  <a:pt x="1935273" y="1434778"/>
                  <a:pt x="1953846" y="1396878"/>
                  <a:pt x="1941940" y="1362026"/>
                </a:cubicBezTo>
                <a:cubicBezTo>
                  <a:pt x="1937654" y="1349320"/>
                  <a:pt x="1929558" y="1338224"/>
                  <a:pt x="1918795" y="1330184"/>
                </a:cubicBezTo>
                <a:lnTo>
                  <a:pt x="104091" y="11829"/>
                </a:lnTo>
                <a:cubicBezTo>
                  <a:pt x="73877" y="-9221"/>
                  <a:pt x="32320" y="-1782"/>
                  <a:pt x="11270" y="28431"/>
                </a:cubicBezTo>
                <a:cubicBezTo>
                  <a:pt x="3697" y="39309"/>
                  <a:pt x="-465" y="52196"/>
                  <a:pt x="-684" y="65455"/>
                </a:cubicBezTo>
                <a:cubicBezTo>
                  <a:pt x="-113" y="802499"/>
                  <a:pt x="269" y="1185214"/>
                  <a:pt x="364" y="1384096"/>
                </a:cubicBezTo>
                <a:cubicBezTo>
                  <a:pt x="402" y="1405260"/>
                  <a:pt x="10565" y="1425120"/>
                  <a:pt x="27701" y="1437531"/>
                </a:cubicBezTo>
                <a:lnTo>
                  <a:pt x="586913" y="1843868"/>
                </a:lnTo>
                <a:cubicBezTo>
                  <a:pt x="604039" y="1856088"/>
                  <a:pt x="625927" y="1859517"/>
                  <a:pt x="645968" y="1853107"/>
                </a:cubicBezTo>
                <a:close/>
              </a:path>
            </a:pathLst>
          </a:custGeom>
          <a:solidFill>
            <a:srgbClr val="5EA6CA"/>
          </a:solidFill>
          <a:ln w="9525" cap="flat">
            <a:noFill/>
            <a:prstDash val="solid"/>
            <a:miter/>
          </a:ln>
        </p:spPr>
        <p:txBody>
          <a:bodyPr rtlCol="0" anchor="ctr"/>
          <a:lstStyle/>
          <a:p>
            <a:endParaRPr lang="en-US" sz="2200">
              <a:solidFill>
                <a:schemeClr val="tx1">
                  <a:lumMod val="75000"/>
                  <a:lumOff val="25000"/>
                </a:schemeClr>
              </a:solidFill>
            </a:endParaRPr>
          </a:p>
        </p:txBody>
      </p:sp>
      <p:sp>
        <p:nvSpPr>
          <p:cNvPr id="50" name="Freeform: Shape 49">
            <a:extLst>
              <a:ext uri="{FF2B5EF4-FFF2-40B4-BE49-F238E27FC236}">
                <a16:creationId xmlns:a16="http://schemas.microsoft.com/office/drawing/2014/main" id="{D598182F-304D-3026-11D5-D5E0CC3443A9}"/>
              </a:ext>
            </a:extLst>
          </p:cNvPr>
          <p:cNvSpPr/>
          <p:nvPr/>
        </p:nvSpPr>
        <p:spPr>
          <a:xfrm>
            <a:off x="8604104" y="3139260"/>
            <a:ext cx="1177178" cy="1044283"/>
          </a:xfrm>
          <a:custGeom>
            <a:avLst/>
            <a:gdLst>
              <a:gd name="connsiteX0" fmla="*/ -113 w 1217484"/>
              <a:gd name="connsiteY0" fmla="*/ 634033 h 1080039"/>
              <a:gd name="connsiteX1" fmla="*/ 613583 w 1217484"/>
              <a:gd name="connsiteY1" fmla="*/ 1079898 h 1080039"/>
              <a:gd name="connsiteX2" fmla="*/ 1216801 w 1217484"/>
              <a:gd name="connsiteY2" fmla="*/ 884445 h 1080039"/>
              <a:gd name="connsiteX3" fmla="*/ -684 w 1217484"/>
              <a:gd name="connsiteY3" fmla="*/ -142 h 1080039"/>
              <a:gd name="connsiteX4" fmla="*/ -113 w 1217484"/>
              <a:gd name="connsiteY4" fmla="*/ 634033 h 108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484" h="1080039">
                <a:moveTo>
                  <a:pt x="-113" y="634033"/>
                </a:moveTo>
                <a:lnTo>
                  <a:pt x="613583" y="1079898"/>
                </a:lnTo>
                <a:lnTo>
                  <a:pt x="1216801" y="884445"/>
                </a:lnTo>
                <a:lnTo>
                  <a:pt x="-684" y="-142"/>
                </a:lnTo>
                <a:cubicBezTo>
                  <a:pt x="-399" y="321327"/>
                  <a:pt x="-208" y="516494"/>
                  <a:pt x="-113" y="634033"/>
                </a:cubicBezTo>
                <a:close/>
              </a:path>
            </a:pathLst>
          </a:custGeom>
          <a:gradFill flip="none" rotWithShape="1">
            <a:gsLst>
              <a:gs pos="0">
                <a:schemeClr val="bg1">
                  <a:alpha val="80000"/>
                </a:schemeClr>
              </a:gs>
              <a:gs pos="100000">
                <a:schemeClr val="bg1">
                  <a:lumMod val="95000"/>
                </a:schemeClr>
              </a:gs>
            </a:gsLst>
            <a:lin ang="8100000" scaled="1"/>
            <a:tileRect/>
          </a:gradFill>
          <a:ln w="9525" cap="flat">
            <a:noFill/>
            <a:prstDash val="solid"/>
            <a:miter/>
          </a:ln>
        </p:spPr>
        <p:txBody>
          <a:bodyPr rtlCol="0" anchor="ctr"/>
          <a:lstStyle/>
          <a:p>
            <a:endParaRPr lang="en-US" sz="2200">
              <a:solidFill>
                <a:schemeClr val="tx1">
                  <a:lumMod val="75000"/>
                  <a:lumOff val="25000"/>
                </a:schemeClr>
              </a:solidFill>
            </a:endParaRPr>
          </a:p>
        </p:txBody>
      </p:sp>
      <p:sp>
        <p:nvSpPr>
          <p:cNvPr id="52" name="Freeform: Shape 51">
            <a:extLst>
              <a:ext uri="{FF2B5EF4-FFF2-40B4-BE49-F238E27FC236}">
                <a16:creationId xmlns:a16="http://schemas.microsoft.com/office/drawing/2014/main" id="{C974CE53-319A-C82F-49DD-3525E39326B6}"/>
              </a:ext>
            </a:extLst>
          </p:cNvPr>
          <p:cNvSpPr/>
          <p:nvPr/>
        </p:nvSpPr>
        <p:spPr>
          <a:xfrm>
            <a:off x="6998384" y="5627526"/>
            <a:ext cx="2295996" cy="1158575"/>
          </a:xfrm>
          <a:custGeom>
            <a:avLst/>
            <a:gdLst>
              <a:gd name="connsiteX0" fmla="*/ 787813 w 2374611"/>
              <a:gd name="connsiteY0" fmla="*/ 27100 h 1198245"/>
              <a:gd name="connsiteX1" fmla="*/ 11811 w 2374611"/>
              <a:gd name="connsiteY1" fmla="*/ 1093329 h 1198245"/>
              <a:gd name="connsiteX2" fmla="*/ 26747 w 2374611"/>
              <a:gd name="connsiteY2" fmla="*/ 1185607 h 1198245"/>
              <a:gd name="connsiteX3" fmla="*/ 65342 w 2374611"/>
              <a:gd name="connsiteY3" fmla="*/ 1198104 h 1198245"/>
              <a:gd name="connsiteX4" fmla="*/ 2308480 w 2374611"/>
              <a:gd name="connsiteY4" fmla="*/ 1198104 h 1198245"/>
              <a:gd name="connsiteX5" fmla="*/ 2373916 w 2374611"/>
              <a:gd name="connsiteY5" fmla="*/ 1130171 h 1198245"/>
              <a:gd name="connsiteX6" fmla="*/ 2361915 w 2374611"/>
              <a:gd name="connsiteY6" fmla="*/ 1093329 h 1198245"/>
              <a:gd name="connsiteX7" fmla="*/ 1586008 w 2374611"/>
              <a:gd name="connsiteY7" fmla="*/ 27005 h 1198245"/>
              <a:gd name="connsiteX8" fmla="*/ 1532478 w 2374611"/>
              <a:gd name="connsiteY8" fmla="*/ -141 h 1198245"/>
              <a:gd name="connsiteX9" fmla="*/ 841344 w 2374611"/>
              <a:gd name="connsiteY9" fmla="*/ -141 h 1198245"/>
              <a:gd name="connsiteX10" fmla="*/ 787813 w 2374611"/>
              <a:gd name="connsiteY10" fmla="*/ 27100 h 1198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4611" h="1198245">
                <a:moveTo>
                  <a:pt x="787813" y="27100"/>
                </a:moveTo>
                <a:lnTo>
                  <a:pt x="11811" y="1093329"/>
                </a:lnTo>
                <a:cubicBezTo>
                  <a:pt x="-9543" y="1122942"/>
                  <a:pt x="-2857" y="1164252"/>
                  <a:pt x="26747" y="1185607"/>
                </a:cubicBezTo>
                <a:cubicBezTo>
                  <a:pt x="37986" y="1193713"/>
                  <a:pt x="51483" y="1198084"/>
                  <a:pt x="65342" y="1198104"/>
                </a:cubicBezTo>
                <a:lnTo>
                  <a:pt x="2308480" y="1198104"/>
                </a:lnTo>
                <a:cubicBezTo>
                  <a:pt x="2345341" y="1197399"/>
                  <a:pt x="2374584" y="1166986"/>
                  <a:pt x="2373916" y="1130171"/>
                </a:cubicBezTo>
                <a:cubicBezTo>
                  <a:pt x="2373631" y="1116979"/>
                  <a:pt x="2369440" y="1104159"/>
                  <a:pt x="2361915" y="1093329"/>
                </a:cubicBezTo>
                <a:lnTo>
                  <a:pt x="1586008" y="27005"/>
                </a:lnTo>
                <a:cubicBezTo>
                  <a:pt x="1573550" y="9898"/>
                  <a:pt x="1553642" y="-199"/>
                  <a:pt x="1532478" y="-141"/>
                </a:cubicBezTo>
                <a:lnTo>
                  <a:pt x="841344" y="-141"/>
                </a:lnTo>
                <a:cubicBezTo>
                  <a:pt x="820189" y="-65"/>
                  <a:pt x="800330" y="10041"/>
                  <a:pt x="787813" y="27100"/>
                </a:cubicBezTo>
                <a:close/>
              </a:path>
            </a:pathLst>
          </a:custGeom>
          <a:solidFill>
            <a:srgbClr val="DF9D3D"/>
          </a:solidFill>
          <a:ln w="9525" cap="flat">
            <a:noFill/>
            <a:prstDash val="solid"/>
            <a:miter/>
          </a:ln>
        </p:spPr>
        <p:txBody>
          <a:bodyPr rtlCol="0" anchor="ctr"/>
          <a:lstStyle/>
          <a:p>
            <a:endParaRPr lang="en-US" sz="2200">
              <a:solidFill>
                <a:schemeClr val="tx1">
                  <a:lumMod val="75000"/>
                  <a:lumOff val="25000"/>
                </a:schemeClr>
              </a:solidFill>
            </a:endParaRPr>
          </a:p>
        </p:txBody>
      </p:sp>
      <p:sp>
        <p:nvSpPr>
          <p:cNvPr id="53" name="Freeform: Shape 52">
            <a:extLst>
              <a:ext uri="{FF2B5EF4-FFF2-40B4-BE49-F238E27FC236}">
                <a16:creationId xmlns:a16="http://schemas.microsoft.com/office/drawing/2014/main" id="{46C0B9C4-BD93-1AC2-6CFA-A48565A9423B}"/>
              </a:ext>
            </a:extLst>
          </p:cNvPr>
          <p:cNvSpPr/>
          <p:nvPr/>
        </p:nvSpPr>
        <p:spPr>
          <a:xfrm>
            <a:off x="7418914" y="6290623"/>
            <a:ext cx="1455126" cy="495755"/>
          </a:xfrm>
          <a:custGeom>
            <a:avLst/>
            <a:gdLst>
              <a:gd name="connsiteX0" fmla="*/ 1131266 w 1504950"/>
              <a:gd name="connsiteY0" fmla="*/ -142 h 512730"/>
              <a:gd name="connsiteX1" fmla="*/ 372505 w 1504950"/>
              <a:gd name="connsiteY1" fmla="*/ -142 h 512730"/>
              <a:gd name="connsiteX2" fmla="*/ -684 w 1504950"/>
              <a:gd name="connsiteY2" fmla="*/ 512589 h 512730"/>
              <a:gd name="connsiteX3" fmla="*/ 1504266 w 1504950"/>
              <a:gd name="connsiteY3" fmla="*/ 512589 h 512730"/>
            </a:gdLst>
            <a:ahLst/>
            <a:cxnLst>
              <a:cxn ang="0">
                <a:pos x="connsiteX0" y="connsiteY0"/>
              </a:cxn>
              <a:cxn ang="0">
                <a:pos x="connsiteX1" y="connsiteY1"/>
              </a:cxn>
              <a:cxn ang="0">
                <a:pos x="connsiteX2" y="connsiteY2"/>
              </a:cxn>
              <a:cxn ang="0">
                <a:pos x="connsiteX3" y="connsiteY3"/>
              </a:cxn>
            </a:cxnLst>
            <a:rect l="l" t="t" r="r" b="b"/>
            <a:pathLst>
              <a:path w="1504950" h="512730">
                <a:moveTo>
                  <a:pt x="1131266" y="-142"/>
                </a:moveTo>
                <a:lnTo>
                  <a:pt x="372505" y="-142"/>
                </a:lnTo>
                <a:lnTo>
                  <a:pt x="-684" y="512589"/>
                </a:lnTo>
                <a:lnTo>
                  <a:pt x="1504266" y="512589"/>
                </a:lnTo>
                <a:close/>
              </a:path>
            </a:pathLst>
          </a:custGeom>
          <a:gradFill flip="none" rotWithShape="1">
            <a:gsLst>
              <a:gs pos="0">
                <a:schemeClr val="bg1">
                  <a:alpha val="80000"/>
                </a:schemeClr>
              </a:gs>
              <a:gs pos="100000">
                <a:schemeClr val="bg1">
                  <a:lumMod val="95000"/>
                </a:schemeClr>
              </a:gs>
            </a:gsLst>
            <a:lin ang="16200000" scaled="1"/>
            <a:tileRect/>
          </a:gradFill>
          <a:ln w="9525" cap="flat">
            <a:noFill/>
            <a:prstDash val="solid"/>
            <a:miter/>
          </a:ln>
        </p:spPr>
        <p:txBody>
          <a:bodyPr rtlCol="0" anchor="ctr"/>
          <a:lstStyle/>
          <a:p>
            <a:endParaRPr lang="en-US" sz="2200">
              <a:solidFill>
                <a:schemeClr val="tx1">
                  <a:lumMod val="75000"/>
                  <a:lumOff val="25000"/>
                </a:schemeClr>
              </a:solidFill>
            </a:endParaRPr>
          </a:p>
        </p:txBody>
      </p:sp>
      <p:sp>
        <p:nvSpPr>
          <p:cNvPr id="55" name="Freeform: Shape 54">
            <a:extLst>
              <a:ext uri="{FF2B5EF4-FFF2-40B4-BE49-F238E27FC236}">
                <a16:creationId xmlns:a16="http://schemas.microsoft.com/office/drawing/2014/main" id="{8EB3ECC4-DE43-59C7-3733-F5FBA57F1910}"/>
              </a:ext>
            </a:extLst>
          </p:cNvPr>
          <p:cNvSpPr/>
          <p:nvPr/>
        </p:nvSpPr>
        <p:spPr>
          <a:xfrm>
            <a:off x="6197654" y="2917473"/>
            <a:ext cx="1881869" cy="1795606"/>
          </a:xfrm>
          <a:custGeom>
            <a:avLst/>
            <a:gdLst>
              <a:gd name="connsiteX0" fmla="*/ 1944572 w 1946303"/>
              <a:gd name="connsiteY0" fmla="*/ 1384527 h 1857088"/>
              <a:gd name="connsiteX1" fmla="*/ 1945620 w 1946303"/>
              <a:gd name="connsiteY1" fmla="*/ 65886 h 1857088"/>
              <a:gd name="connsiteX2" fmla="*/ 1879440 w 1946303"/>
              <a:gd name="connsiteY2" fmla="*/ -142 h 1857088"/>
              <a:gd name="connsiteX3" fmla="*/ 1840845 w 1946303"/>
              <a:gd name="connsiteY3" fmla="*/ 12355 h 1857088"/>
              <a:gd name="connsiteX4" fmla="*/ 25856 w 1946303"/>
              <a:gd name="connsiteY4" fmla="*/ 1330806 h 1857088"/>
              <a:gd name="connsiteX5" fmla="*/ 12759 w 1946303"/>
              <a:gd name="connsiteY5" fmla="*/ 1424189 h 1857088"/>
              <a:gd name="connsiteX6" fmla="*/ 44906 w 1946303"/>
              <a:gd name="connsiteY6" fmla="*/ 1447297 h 1857088"/>
              <a:gd name="connsiteX7" fmla="*/ 1299349 w 1946303"/>
              <a:gd name="connsiteY7" fmla="*/ 1853824 h 1857088"/>
              <a:gd name="connsiteX8" fmla="*/ 1358594 w 1946303"/>
              <a:gd name="connsiteY8" fmla="*/ 1844299 h 1857088"/>
              <a:gd name="connsiteX9" fmla="*/ 1917807 w 1946303"/>
              <a:gd name="connsiteY9" fmla="*/ 1437962 h 1857088"/>
              <a:gd name="connsiteX10" fmla="*/ 1944572 w 1946303"/>
              <a:gd name="connsiteY10" fmla="*/ 1384527 h 185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46303" h="1857088">
                <a:moveTo>
                  <a:pt x="1944572" y="1384527"/>
                </a:moveTo>
                <a:cubicBezTo>
                  <a:pt x="1945239" y="584427"/>
                  <a:pt x="1945524" y="226192"/>
                  <a:pt x="1945620" y="65886"/>
                </a:cubicBezTo>
                <a:cubicBezTo>
                  <a:pt x="1945572" y="29376"/>
                  <a:pt x="1915940" y="-180"/>
                  <a:pt x="1879440" y="-142"/>
                </a:cubicBezTo>
                <a:cubicBezTo>
                  <a:pt x="1865581" y="-123"/>
                  <a:pt x="1852084" y="4250"/>
                  <a:pt x="1840845" y="12355"/>
                </a:cubicBezTo>
                <a:lnTo>
                  <a:pt x="25856" y="1330806"/>
                </a:lnTo>
                <a:cubicBezTo>
                  <a:pt x="-3547" y="1352970"/>
                  <a:pt x="-9415" y="1394785"/>
                  <a:pt x="12759" y="1424189"/>
                </a:cubicBezTo>
                <a:cubicBezTo>
                  <a:pt x="20884" y="1434962"/>
                  <a:pt x="32095" y="1443029"/>
                  <a:pt x="44906" y="1447297"/>
                </a:cubicBezTo>
                <a:lnTo>
                  <a:pt x="1299349" y="1853824"/>
                </a:lnTo>
                <a:cubicBezTo>
                  <a:pt x="1319494" y="1860215"/>
                  <a:pt x="1341468" y="1856681"/>
                  <a:pt x="1358594" y="1844299"/>
                </a:cubicBezTo>
                <a:lnTo>
                  <a:pt x="1917807" y="1437962"/>
                </a:lnTo>
                <a:cubicBezTo>
                  <a:pt x="1934656" y="1425370"/>
                  <a:pt x="1944581" y="1405568"/>
                  <a:pt x="1944572" y="1384527"/>
                </a:cubicBezTo>
                <a:close/>
              </a:path>
            </a:pathLst>
          </a:custGeom>
          <a:solidFill>
            <a:srgbClr val="3EADB0"/>
          </a:solidFill>
          <a:ln w="9525" cap="flat">
            <a:noFill/>
            <a:prstDash val="solid"/>
            <a:miter/>
          </a:ln>
        </p:spPr>
        <p:txBody>
          <a:bodyPr rtlCol="0" anchor="ctr"/>
          <a:lstStyle/>
          <a:p>
            <a:endParaRPr lang="en-US" sz="2200">
              <a:solidFill>
                <a:schemeClr val="tx1">
                  <a:lumMod val="75000"/>
                  <a:lumOff val="25000"/>
                </a:schemeClr>
              </a:solidFill>
            </a:endParaRPr>
          </a:p>
        </p:txBody>
      </p:sp>
      <p:sp>
        <p:nvSpPr>
          <p:cNvPr id="56" name="Freeform: Shape 55">
            <a:extLst>
              <a:ext uri="{FF2B5EF4-FFF2-40B4-BE49-F238E27FC236}">
                <a16:creationId xmlns:a16="http://schemas.microsoft.com/office/drawing/2014/main" id="{ED3022E4-B282-2BC6-BFA2-DD8C8DD9A9C7}"/>
              </a:ext>
            </a:extLst>
          </p:cNvPr>
          <p:cNvSpPr/>
          <p:nvPr/>
        </p:nvSpPr>
        <p:spPr>
          <a:xfrm>
            <a:off x="6512039" y="3139260"/>
            <a:ext cx="1176718" cy="1044283"/>
          </a:xfrm>
          <a:custGeom>
            <a:avLst/>
            <a:gdLst>
              <a:gd name="connsiteX0" fmla="*/ 602629 w 1217009"/>
              <a:gd name="connsiteY0" fmla="*/ 1079898 h 1080039"/>
              <a:gd name="connsiteX1" fmla="*/ 1216325 w 1217009"/>
              <a:gd name="connsiteY1" fmla="*/ 634033 h 1080039"/>
              <a:gd name="connsiteX2" fmla="*/ 1216325 w 1217009"/>
              <a:gd name="connsiteY2" fmla="*/ -142 h 1080039"/>
              <a:gd name="connsiteX3" fmla="*/ -684 w 1217009"/>
              <a:gd name="connsiteY3" fmla="*/ 884445 h 1080039"/>
            </a:gdLst>
            <a:ahLst/>
            <a:cxnLst>
              <a:cxn ang="0">
                <a:pos x="connsiteX0" y="connsiteY0"/>
              </a:cxn>
              <a:cxn ang="0">
                <a:pos x="connsiteX1" y="connsiteY1"/>
              </a:cxn>
              <a:cxn ang="0">
                <a:pos x="connsiteX2" y="connsiteY2"/>
              </a:cxn>
              <a:cxn ang="0">
                <a:pos x="connsiteX3" y="connsiteY3"/>
              </a:cxn>
            </a:cxnLst>
            <a:rect l="l" t="t" r="r" b="b"/>
            <a:pathLst>
              <a:path w="1217009" h="1080039">
                <a:moveTo>
                  <a:pt x="602629" y="1079898"/>
                </a:moveTo>
                <a:lnTo>
                  <a:pt x="1216325" y="634033"/>
                </a:lnTo>
                <a:cubicBezTo>
                  <a:pt x="1216325" y="382287"/>
                  <a:pt x="1216325" y="173404"/>
                  <a:pt x="1216325" y="-142"/>
                </a:cubicBezTo>
                <a:lnTo>
                  <a:pt x="-684" y="884445"/>
                </a:lnTo>
                <a:close/>
              </a:path>
            </a:pathLst>
          </a:custGeom>
          <a:gradFill flip="none" rotWithShape="1">
            <a:gsLst>
              <a:gs pos="0">
                <a:schemeClr val="bg1">
                  <a:alpha val="80000"/>
                </a:schemeClr>
              </a:gs>
              <a:gs pos="100000">
                <a:schemeClr val="bg1">
                  <a:lumMod val="95000"/>
                </a:schemeClr>
              </a:gs>
            </a:gsLst>
            <a:lin ang="13500000" scaled="1"/>
            <a:tileRect/>
          </a:gradFill>
          <a:ln w="9525" cap="flat">
            <a:noFill/>
            <a:prstDash val="solid"/>
            <a:miter/>
          </a:ln>
        </p:spPr>
        <p:txBody>
          <a:bodyPr rtlCol="0" anchor="ctr"/>
          <a:lstStyle/>
          <a:p>
            <a:endParaRPr lang="en-US" sz="2200">
              <a:solidFill>
                <a:schemeClr val="tx1">
                  <a:lumMod val="75000"/>
                  <a:lumOff val="25000"/>
                </a:schemeClr>
              </a:solidFill>
            </a:endParaRPr>
          </a:p>
        </p:txBody>
      </p:sp>
      <p:pic>
        <p:nvPicPr>
          <p:cNvPr id="58" name="Picture 57" descr="A logo with two circles&#10;&#10;Description automatically generated with medium confidence">
            <a:extLst>
              <a:ext uri="{FF2B5EF4-FFF2-40B4-BE49-F238E27FC236}">
                <a16:creationId xmlns:a16="http://schemas.microsoft.com/office/drawing/2014/main" id="{687EBDAA-D7DC-18F3-9D9A-1956F6588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494" y="4560559"/>
            <a:ext cx="903776" cy="903776"/>
          </a:xfrm>
          <a:prstGeom prst="rect">
            <a:avLst/>
          </a:prstGeom>
        </p:spPr>
      </p:pic>
    </p:spTree>
    <p:extLst>
      <p:ext uri="{BB962C8B-B14F-4D97-AF65-F5344CB8AC3E}">
        <p14:creationId xmlns:p14="http://schemas.microsoft.com/office/powerpoint/2010/main" val="1928815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F0C349-6BD0-DDDE-A0DF-7D8728302DF5}"/>
              </a:ext>
            </a:extLst>
          </p:cNvPr>
          <p:cNvSpPr>
            <a:spLocks noGrp="1"/>
          </p:cNvSpPr>
          <p:nvPr>
            <p:ph type="title"/>
          </p:nvPr>
        </p:nvSpPr>
        <p:spPr>
          <a:xfrm>
            <a:off x="2421576" y="349071"/>
            <a:ext cx="9884724" cy="646426"/>
          </a:xfrm>
        </p:spPr>
        <p:txBody>
          <a:bodyPr/>
          <a:lstStyle/>
          <a:p>
            <a:r>
              <a:rPr lang="en-US"/>
              <a:t>Setting Up a Google Colab Notebook</a:t>
            </a:r>
            <a:endParaRPr lang="en-IN"/>
          </a:p>
        </p:txBody>
      </p:sp>
      <p:sp>
        <p:nvSpPr>
          <p:cNvPr id="6" name="Text Placeholder 5">
            <a:extLst>
              <a:ext uri="{FF2B5EF4-FFF2-40B4-BE49-F238E27FC236}">
                <a16:creationId xmlns:a16="http://schemas.microsoft.com/office/drawing/2014/main" id="{D6AC1D14-381F-81DA-FCF4-A10EE4D19617}"/>
              </a:ext>
            </a:extLst>
          </p:cNvPr>
          <p:cNvSpPr>
            <a:spLocks noGrp="1"/>
          </p:cNvSpPr>
          <p:nvPr>
            <p:ph type="body" sz="quarter" idx="11"/>
          </p:nvPr>
        </p:nvSpPr>
        <p:spPr/>
        <p:txBody>
          <a:bodyPr/>
          <a:lstStyle/>
          <a:p>
            <a:r>
              <a:rPr lang="en-US" b="1"/>
              <a:t>Overview: </a:t>
            </a:r>
            <a:r>
              <a:rPr lang="en-US"/>
              <a:t>This demonstration covers setting up a Google </a:t>
            </a:r>
            <a:r>
              <a:rPr lang="en-US" err="1"/>
              <a:t>Colab</a:t>
            </a:r>
            <a:r>
              <a:rPr lang="en-US"/>
              <a:t> notebook for writing and executing Python code in a cloud-based environment. You will learn how to create a new notebook in Google </a:t>
            </a:r>
            <a:r>
              <a:rPr lang="en-US" err="1"/>
              <a:t>Colab</a:t>
            </a:r>
            <a:r>
              <a:rPr lang="en-US"/>
              <a:t> and start coding without requiring any local installation.</a:t>
            </a:r>
            <a:endParaRPr lang="en-IN"/>
          </a:p>
        </p:txBody>
      </p:sp>
      <p:sp>
        <p:nvSpPr>
          <p:cNvPr id="7" name="Text Placeholder 6">
            <a:extLst>
              <a:ext uri="{FF2B5EF4-FFF2-40B4-BE49-F238E27FC236}">
                <a16:creationId xmlns:a16="http://schemas.microsoft.com/office/drawing/2014/main" id="{8B409AAC-A139-7132-49AC-EE3C3A96B497}"/>
              </a:ext>
            </a:extLst>
          </p:cNvPr>
          <p:cNvSpPr>
            <a:spLocks noGrp="1"/>
          </p:cNvSpPr>
          <p:nvPr>
            <p:ph type="body" sz="quarter" idx="14"/>
          </p:nvPr>
        </p:nvSpPr>
        <p:spPr/>
        <p:txBody>
          <a:bodyPr/>
          <a:lstStyle/>
          <a:p>
            <a:r>
              <a:rPr lang="en-US"/>
              <a:t>10</a:t>
            </a:r>
            <a:endParaRPr lang="en-IN"/>
          </a:p>
        </p:txBody>
      </p:sp>
      <p:grpSp>
        <p:nvGrpSpPr>
          <p:cNvPr id="2" name="Note_Section">
            <a:extLst>
              <a:ext uri="{FF2B5EF4-FFF2-40B4-BE49-F238E27FC236}">
                <a16:creationId xmlns:a16="http://schemas.microsoft.com/office/drawing/2014/main" id="{16EE1DC2-8AC2-B893-EAA8-FF95307E4B5A}"/>
              </a:ext>
            </a:extLst>
          </p:cNvPr>
          <p:cNvGrpSpPr/>
          <p:nvPr/>
        </p:nvGrpSpPr>
        <p:grpSpPr>
          <a:xfrm>
            <a:off x="2591247" y="7324316"/>
            <a:ext cx="11073507" cy="1375953"/>
            <a:chOff x="2626300" y="6361970"/>
            <a:chExt cx="11073507" cy="1375953"/>
          </a:xfrm>
        </p:grpSpPr>
        <p:sp>
          <p:nvSpPr>
            <p:cNvPr id="3" name="Note_Text">
              <a:extLst>
                <a:ext uri="{FF2B5EF4-FFF2-40B4-BE49-F238E27FC236}">
                  <a16:creationId xmlns:a16="http://schemas.microsoft.com/office/drawing/2014/main" id="{146D2487-57C6-BF3A-C8C3-9B997713F710}"/>
                </a:ext>
              </a:extLst>
            </p:cNvPr>
            <p:cNvSpPr/>
            <p:nvPr/>
          </p:nvSpPr>
          <p:spPr>
            <a:xfrm>
              <a:off x="2696407" y="6691542"/>
              <a:ext cx="11003400" cy="10463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1">
                <a:lnSpc>
                  <a:spcPct val="115000"/>
                </a:lnSpc>
                <a:buClr>
                  <a:srgbClr val="000000"/>
                </a:buClr>
              </a:pPr>
              <a:r>
                <a:rPr lang="en-US" sz="2200">
                  <a:solidFill>
                    <a:srgbClr val="3D3D3D"/>
                  </a:solidFill>
                  <a:latin typeface="Open Sans" panose="020B0606030504020204" pitchFamily="34" charset="0"/>
                </a:rPr>
                <a:t>Please download the demo document from the Reference Material section for step-by-step guidance.</a:t>
              </a:r>
              <a:endParaRPr lang="en-US" sz="2200" kern="0">
                <a:solidFill>
                  <a:schemeClr val="tx1">
                    <a:lumMod val="75000"/>
                    <a:lumOff val="25000"/>
                  </a:schemeClr>
                </a:solidFill>
                <a:latin typeface="Open Sans" pitchFamily="2" charset="0"/>
                <a:ea typeface="Open Sans" pitchFamily="2" charset="0"/>
                <a:cs typeface="Open Sans" pitchFamily="2" charset="0"/>
                <a:sym typeface="Arial" panose="020B0604020202090204"/>
              </a:endParaRPr>
            </a:p>
          </p:txBody>
        </p:sp>
        <p:sp>
          <p:nvSpPr>
            <p:cNvPr id="4" name="Rectangle_Shape">
              <a:extLst>
                <a:ext uri="{FF2B5EF4-FFF2-40B4-BE49-F238E27FC236}">
                  <a16:creationId xmlns:a16="http://schemas.microsoft.com/office/drawing/2014/main" id="{07E41DDD-9DB4-95AA-0997-FB67A53BB74A}"/>
                </a:ext>
              </a:extLst>
            </p:cNvPr>
            <p:cNvSpPr/>
            <p:nvPr/>
          </p:nvSpPr>
          <p:spPr>
            <a:xfrm>
              <a:off x="2626300" y="6588933"/>
              <a:ext cx="11003400" cy="1148990"/>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8" name="Note_Shape">
              <a:extLst>
                <a:ext uri="{FF2B5EF4-FFF2-40B4-BE49-F238E27FC236}">
                  <a16:creationId xmlns:a16="http://schemas.microsoft.com/office/drawing/2014/main" id="{D704856E-22B2-478B-1973-3EB917CA0964}"/>
                </a:ext>
              </a:extLst>
            </p:cNvPr>
            <p:cNvSpPr/>
            <p:nvPr/>
          </p:nvSpPr>
          <p:spPr>
            <a:xfrm>
              <a:off x="3013050" y="6361970"/>
              <a:ext cx="153210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9" name="Note">
              <a:extLst>
                <a:ext uri="{FF2B5EF4-FFF2-40B4-BE49-F238E27FC236}">
                  <a16:creationId xmlns:a16="http://schemas.microsoft.com/office/drawing/2014/main" id="{4C0BCD0D-BB3E-042A-39AD-9E26997F2BD4}"/>
                </a:ext>
              </a:extLst>
            </p:cNvPr>
            <p:cNvSpPr txBox="1"/>
            <p:nvPr/>
          </p:nvSpPr>
          <p:spPr>
            <a:xfrm>
              <a:off x="3368254" y="6373070"/>
              <a:ext cx="1100700" cy="274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2000" b="1" i="1">
                  <a:solidFill>
                    <a:srgbClr val="FFFFFF"/>
                  </a:solidFill>
                  <a:latin typeface="Open Sans"/>
                  <a:ea typeface="Open Sans"/>
                  <a:cs typeface="Open Sans"/>
                  <a:sym typeface="Open Sans"/>
                </a:rPr>
                <a:t>Note:</a:t>
              </a:r>
              <a:endParaRPr sz="2000" b="1" i="1">
                <a:solidFill>
                  <a:srgbClr val="FFFFFF"/>
                </a:solidFill>
                <a:latin typeface="Open Sans"/>
                <a:ea typeface="Open Sans"/>
                <a:cs typeface="Open Sans"/>
                <a:sym typeface="Open Sans"/>
              </a:endParaRPr>
            </a:p>
          </p:txBody>
        </p:sp>
      </p:grpSp>
    </p:spTree>
    <p:extLst>
      <p:ext uri="{BB962C8B-B14F-4D97-AF65-F5344CB8AC3E}">
        <p14:creationId xmlns:p14="http://schemas.microsoft.com/office/powerpoint/2010/main" val="2995223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40D25-18D2-74D4-37E7-76F2350DBD9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D08286C-8D13-6900-9CF3-E11121144816}"/>
              </a:ext>
            </a:extLst>
          </p:cNvPr>
          <p:cNvSpPr>
            <a:spLocks noGrp="1"/>
          </p:cNvSpPr>
          <p:nvPr>
            <p:ph type="body" idx="2"/>
          </p:nvPr>
        </p:nvSpPr>
        <p:spPr>
          <a:xfrm>
            <a:off x="8128000" y="3371850"/>
            <a:ext cx="7315200" cy="2056717"/>
          </a:xfrm>
        </p:spPr>
        <p:txBody>
          <a:bodyPr/>
          <a:lstStyle/>
          <a:p>
            <a:r>
              <a:rPr lang="en-US"/>
              <a:t>PyCharm</a:t>
            </a:r>
          </a:p>
          <a:p>
            <a:r>
              <a:rPr lang="en-US"/>
              <a:t>Jupyter Notebook</a:t>
            </a:r>
          </a:p>
          <a:p>
            <a:r>
              <a:rPr lang="en-US"/>
              <a:t>VS Code</a:t>
            </a:r>
          </a:p>
          <a:p>
            <a:r>
              <a:rPr lang="en-US"/>
              <a:t>Atom</a:t>
            </a:r>
          </a:p>
        </p:txBody>
      </p:sp>
      <p:sp>
        <p:nvSpPr>
          <p:cNvPr id="7" name="Text Placeholder 6">
            <a:extLst>
              <a:ext uri="{FF2B5EF4-FFF2-40B4-BE49-F238E27FC236}">
                <a16:creationId xmlns:a16="http://schemas.microsoft.com/office/drawing/2014/main" id="{6F3F12EB-E308-D5A0-B612-200199851BF5}"/>
              </a:ext>
            </a:extLst>
          </p:cNvPr>
          <p:cNvSpPr>
            <a:spLocks noGrp="1"/>
          </p:cNvSpPr>
          <p:nvPr>
            <p:ph type="body" idx="10"/>
          </p:nvPr>
        </p:nvSpPr>
        <p:spPr>
          <a:xfrm>
            <a:off x="8128000" y="2113936"/>
            <a:ext cx="7315200" cy="1157817"/>
          </a:xfrm>
        </p:spPr>
        <p:txBody>
          <a:bodyPr/>
          <a:lstStyle/>
          <a:p>
            <a:r>
              <a:rPr lang="en-US"/>
              <a:t>Which of the following IDEs is specifically designed for scientific computing and includes an interactive environment for data analysis?</a:t>
            </a:r>
          </a:p>
        </p:txBody>
      </p:sp>
    </p:spTree>
    <p:custDataLst>
      <p:tags r:id="rId1"/>
    </p:custDataLst>
    <p:extLst>
      <p:ext uri="{BB962C8B-B14F-4D97-AF65-F5344CB8AC3E}">
        <p14:creationId xmlns:p14="http://schemas.microsoft.com/office/powerpoint/2010/main" val="2112101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1D2595-0DF5-9833-4184-58154B20FB9A}"/>
              </a:ext>
            </a:extLst>
          </p:cNvPr>
          <p:cNvSpPr>
            <a:spLocks noGrp="1"/>
          </p:cNvSpPr>
          <p:nvPr>
            <p:ph type="body" idx="10"/>
          </p:nvPr>
        </p:nvSpPr>
        <p:spPr/>
        <p:txBody>
          <a:bodyPr/>
          <a:lstStyle/>
          <a:p>
            <a:r>
              <a:rPr lang="en-IN"/>
              <a:t>Python Syntax: Structure and Execution</a:t>
            </a:r>
          </a:p>
        </p:txBody>
      </p:sp>
    </p:spTree>
    <p:extLst>
      <p:ext uri="{BB962C8B-B14F-4D97-AF65-F5344CB8AC3E}">
        <p14:creationId xmlns:p14="http://schemas.microsoft.com/office/powerpoint/2010/main" val="1315008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3" name="Text Placeholder 2">
            <a:extLst>
              <a:ext uri="{FF2B5EF4-FFF2-40B4-BE49-F238E27FC236}">
                <a16:creationId xmlns:a16="http://schemas.microsoft.com/office/drawing/2014/main" id="{C60C7ACD-CDC1-8359-1680-9560358405D4}"/>
              </a:ext>
            </a:extLst>
          </p:cNvPr>
          <p:cNvSpPr>
            <a:spLocks noGrp="1"/>
          </p:cNvSpPr>
          <p:nvPr>
            <p:ph type="body" sz="quarter" idx="12"/>
          </p:nvPr>
        </p:nvSpPr>
        <p:spPr>
          <a:xfrm>
            <a:off x="8128000" y="1846331"/>
            <a:ext cx="7315200" cy="5471883"/>
          </a:xfrm>
        </p:spPr>
        <p:txBody>
          <a:bodyPr/>
          <a:lstStyle/>
          <a:p>
            <a:pPr>
              <a:lnSpc>
                <a:spcPct val="113999"/>
              </a:lnSpc>
            </a:pPr>
            <a:r>
              <a:rPr lang="en-US" dirty="0">
                <a:latin typeface="Open Sans"/>
                <a:ea typeface="Open Sans"/>
                <a:cs typeface="Open Sans"/>
              </a:rPr>
              <a:t>You have joined a startup tech company as a junior developer. Your team has been using multiple tools and programming languages for AI development, but your manager is considering transitioning to a more efficient and scalable option. The goal is to streamline data handling, automate repetitive AI-related tasks, and enhance overall productivity. As you explore different options, you come across Python, a widely used language in AI, data science, and automation.</a:t>
            </a:r>
          </a:p>
          <a:p>
            <a:pPr>
              <a:lnSpc>
                <a:spcPct val="113999"/>
              </a:lnSpc>
            </a:pPr>
            <a:endParaRPr lang="en-US" dirty="0">
              <a:latin typeface="Open Sans"/>
              <a:ea typeface="Open Sans"/>
              <a:cs typeface="Open Sans"/>
            </a:endParaRPr>
          </a:p>
          <a:p>
            <a:pPr>
              <a:lnSpc>
                <a:spcPct val="113999"/>
              </a:lnSpc>
            </a:pPr>
            <a:r>
              <a:rPr lang="en-US" dirty="0">
                <a:latin typeface="Open Sans"/>
                <a:ea typeface="Open Sans"/>
                <a:cs typeface="Open Sans"/>
              </a:rPr>
              <a:t>Why do you think Python is commonly chosen for AI and machine learning tasks in tech companies? What challenges do you think Python can help you solve when working on AI projects?</a:t>
            </a:r>
          </a:p>
        </p:txBody>
      </p:sp>
    </p:spTree>
    <p:custDataLst>
      <p:tags r:id="rId1"/>
    </p:custDataLst>
    <p:extLst>
      <p:ext uri="{BB962C8B-B14F-4D97-AF65-F5344CB8AC3E}">
        <p14:creationId xmlns:p14="http://schemas.microsoft.com/office/powerpoint/2010/main" val="102420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12CDD8-BF62-F90F-FBC9-67A709F6B45A}"/>
              </a:ext>
            </a:extLst>
          </p:cNvPr>
          <p:cNvSpPr>
            <a:spLocks noGrp="1"/>
          </p:cNvSpPr>
          <p:nvPr>
            <p:ph type="body" idx="10"/>
          </p:nvPr>
        </p:nvSpPr>
        <p:spPr>
          <a:xfrm>
            <a:off x="1279500" y="1503568"/>
            <a:ext cx="13696999" cy="903776"/>
          </a:xfrm>
        </p:spPr>
        <p:txBody>
          <a:bodyPr/>
          <a:lstStyle/>
          <a:p>
            <a:r>
              <a:rPr lang="en-US"/>
              <a:t>It refers to a set of rules that define how code should be written and structured so that the Python interpreter can understand and execute it correctly.</a:t>
            </a:r>
            <a:endParaRPr lang="en-IN"/>
          </a:p>
        </p:txBody>
      </p:sp>
      <p:sp>
        <p:nvSpPr>
          <p:cNvPr id="3" name="Title 2">
            <a:extLst>
              <a:ext uri="{FF2B5EF4-FFF2-40B4-BE49-F238E27FC236}">
                <a16:creationId xmlns:a16="http://schemas.microsoft.com/office/drawing/2014/main" id="{242027A8-2854-28D0-632F-56328D500285}"/>
              </a:ext>
            </a:extLst>
          </p:cNvPr>
          <p:cNvSpPr>
            <a:spLocks noGrp="1"/>
          </p:cNvSpPr>
          <p:nvPr>
            <p:ph type="title"/>
          </p:nvPr>
        </p:nvSpPr>
        <p:spPr/>
        <p:txBody>
          <a:bodyPr/>
          <a:lstStyle/>
          <a:p>
            <a:r>
              <a:rPr lang="en-IN"/>
              <a:t>Python Syntax</a:t>
            </a:r>
          </a:p>
        </p:txBody>
      </p:sp>
      <p:sp>
        <p:nvSpPr>
          <p:cNvPr id="7" name="Brandline_LVC">
            <a:extLst>
              <a:ext uri="{FF2B5EF4-FFF2-40B4-BE49-F238E27FC236}">
                <a16:creationId xmlns:a16="http://schemas.microsoft.com/office/drawing/2014/main" id="{487092B8-60D4-8023-C1BD-78B913D452BB}"/>
              </a:ext>
            </a:extLst>
          </p:cNvPr>
          <p:cNvSpPr/>
          <p:nvPr/>
        </p:nvSpPr>
        <p:spPr>
          <a:xfrm>
            <a:off x="6527800" y="816324"/>
            <a:ext cx="3204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sp>
        <p:nvSpPr>
          <p:cNvPr id="10" name="Freeform 5">
            <a:extLst>
              <a:ext uri="{FF2B5EF4-FFF2-40B4-BE49-F238E27FC236}">
                <a16:creationId xmlns:a16="http://schemas.microsoft.com/office/drawing/2014/main" id="{055F6AA7-B6F8-A21B-33F3-2F4FF62FBFCF}"/>
              </a:ext>
            </a:extLst>
          </p:cNvPr>
          <p:cNvSpPr>
            <a:spLocks/>
          </p:cNvSpPr>
          <p:nvPr/>
        </p:nvSpPr>
        <p:spPr bwMode="auto">
          <a:xfrm>
            <a:off x="3925742" y="3976114"/>
            <a:ext cx="1024098" cy="839142"/>
          </a:xfrm>
          <a:custGeom>
            <a:avLst/>
            <a:gdLst>
              <a:gd name="T0" fmla="*/ 1423 w 1423"/>
              <a:gd name="T1" fmla="*/ 1166 h 1166"/>
              <a:gd name="T2" fmla="*/ 0 w 1423"/>
              <a:gd name="T3" fmla="*/ 1166 h 1166"/>
              <a:gd name="T4" fmla="*/ 419 w 1423"/>
              <a:gd name="T5" fmla="*/ 583 h 1166"/>
              <a:gd name="T6" fmla="*/ 0 w 1423"/>
              <a:gd name="T7" fmla="*/ 0 h 1166"/>
              <a:gd name="T8" fmla="*/ 1423 w 1423"/>
              <a:gd name="T9" fmla="*/ 0 h 1166"/>
              <a:gd name="T10" fmla="*/ 1423 w 1423"/>
              <a:gd name="T11" fmla="*/ 1166 h 1166"/>
            </a:gdLst>
            <a:ahLst/>
            <a:cxnLst>
              <a:cxn ang="0">
                <a:pos x="T0" y="T1"/>
              </a:cxn>
              <a:cxn ang="0">
                <a:pos x="T2" y="T3"/>
              </a:cxn>
              <a:cxn ang="0">
                <a:pos x="T4" y="T5"/>
              </a:cxn>
              <a:cxn ang="0">
                <a:pos x="T6" y="T7"/>
              </a:cxn>
              <a:cxn ang="0">
                <a:pos x="T8" y="T9"/>
              </a:cxn>
              <a:cxn ang="0">
                <a:pos x="T10" y="T11"/>
              </a:cxn>
            </a:cxnLst>
            <a:rect l="0" t="0" r="r" b="b"/>
            <a:pathLst>
              <a:path w="1423" h="1166">
                <a:moveTo>
                  <a:pt x="1423" y="1166"/>
                </a:moveTo>
                <a:lnTo>
                  <a:pt x="0" y="1166"/>
                </a:lnTo>
                <a:lnTo>
                  <a:pt x="419" y="583"/>
                </a:lnTo>
                <a:lnTo>
                  <a:pt x="0" y="0"/>
                </a:lnTo>
                <a:lnTo>
                  <a:pt x="1423" y="0"/>
                </a:lnTo>
                <a:lnTo>
                  <a:pt x="1423" y="1166"/>
                </a:lnTo>
                <a:close/>
              </a:path>
            </a:pathLst>
          </a:custGeom>
          <a:solidFill>
            <a:srgbClr val="D78989"/>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sp>
        <p:nvSpPr>
          <p:cNvPr id="11" name="Freeform 6">
            <a:extLst>
              <a:ext uri="{FF2B5EF4-FFF2-40B4-BE49-F238E27FC236}">
                <a16:creationId xmlns:a16="http://schemas.microsoft.com/office/drawing/2014/main" id="{00091F8A-48F8-5287-827E-25D0D5153B84}"/>
              </a:ext>
            </a:extLst>
          </p:cNvPr>
          <p:cNvSpPr>
            <a:spLocks/>
          </p:cNvSpPr>
          <p:nvPr/>
        </p:nvSpPr>
        <p:spPr bwMode="auto">
          <a:xfrm>
            <a:off x="4613032" y="4173305"/>
            <a:ext cx="6415360" cy="839142"/>
          </a:xfrm>
          <a:custGeom>
            <a:avLst/>
            <a:gdLst>
              <a:gd name="T0" fmla="*/ 3945 w 4491"/>
              <a:gd name="T1" fmla="*/ 1166 h 1166"/>
              <a:gd name="T2" fmla="*/ 0 w 4491"/>
              <a:gd name="T3" fmla="*/ 1166 h 1166"/>
              <a:gd name="T4" fmla="*/ 0 w 4491"/>
              <a:gd name="T5" fmla="*/ 0 h 1166"/>
              <a:gd name="T6" fmla="*/ 3945 w 4491"/>
              <a:gd name="T7" fmla="*/ 0 h 1166"/>
              <a:gd name="T8" fmla="*/ 4491 w 4491"/>
              <a:gd name="T9" fmla="*/ 583 h 1166"/>
              <a:gd name="T10" fmla="*/ 3945 w 4491"/>
              <a:gd name="T11" fmla="*/ 1166 h 1166"/>
            </a:gdLst>
            <a:ahLst/>
            <a:cxnLst>
              <a:cxn ang="0">
                <a:pos x="T0" y="T1"/>
              </a:cxn>
              <a:cxn ang="0">
                <a:pos x="T2" y="T3"/>
              </a:cxn>
              <a:cxn ang="0">
                <a:pos x="T4" y="T5"/>
              </a:cxn>
              <a:cxn ang="0">
                <a:pos x="T6" y="T7"/>
              </a:cxn>
              <a:cxn ang="0">
                <a:pos x="T8" y="T9"/>
              </a:cxn>
              <a:cxn ang="0">
                <a:pos x="T10" y="T11"/>
              </a:cxn>
            </a:cxnLst>
            <a:rect l="0" t="0" r="r" b="b"/>
            <a:pathLst>
              <a:path w="4491" h="1166">
                <a:moveTo>
                  <a:pt x="3945" y="1166"/>
                </a:moveTo>
                <a:lnTo>
                  <a:pt x="0" y="1166"/>
                </a:lnTo>
                <a:lnTo>
                  <a:pt x="0" y="0"/>
                </a:lnTo>
                <a:lnTo>
                  <a:pt x="3945" y="0"/>
                </a:lnTo>
                <a:lnTo>
                  <a:pt x="4491" y="583"/>
                </a:lnTo>
                <a:lnTo>
                  <a:pt x="3945" y="1166"/>
                </a:lnTo>
                <a:close/>
              </a:path>
            </a:pathLst>
          </a:custGeom>
          <a:solidFill>
            <a:srgbClr val="E9BDBD"/>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sp>
        <p:nvSpPr>
          <p:cNvPr id="12" name="Freeform 7">
            <a:extLst>
              <a:ext uri="{FF2B5EF4-FFF2-40B4-BE49-F238E27FC236}">
                <a16:creationId xmlns:a16="http://schemas.microsoft.com/office/drawing/2014/main" id="{232E3D0E-5CF1-E3E4-4342-6A15FD43B445}"/>
              </a:ext>
            </a:extLst>
          </p:cNvPr>
          <p:cNvSpPr>
            <a:spLocks/>
          </p:cNvSpPr>
          <p:nvPr/>
        </p:nvSpPr>
        <p:spPr bwMode="auto">
          <a:xfrm>
            <a:off x="4613032" y="3976114"/>
            <a:ext cx="336808" cy="197191"/>
          </a:xfrm>
          <a:custGeom>
            <a:avLst/>
            <a:gdLst>
              <a:gd name="T0" fmla="*/ 0 w 468"/>
              <a:gd name="T1" fmla="*/ 274 h 274"/>
              <a:gd name="T2" fmla="*/ 468 w 468"/>
              <a:gd name="T3" fmla="*/ 0 h 274"/>
              <a:gd name="T4" fmla="*/ 468 w 468"/>
              <a:gd name="T5" fmla="*/ 274 h 274"/>
              <a:gd name="T6" fmla="*/ 0 w 468"/>
              <a:gd name="T7" fmla="*/ 274 h 274"/>
            </a:gdLst>
            <a:ahLst/>
            <a:cxnLst>
              <a:cxn ang="0">
                <a:pos x="T0" y="T1"/>
              </a:cxn>
              <a:cxn ang="0">
                <a:pos x="T2" y="T3"/>
              </a:cxn>
              <a:cxn ang="0">
                <a:pos x="T4" y="T5"/>
              </a:cxn>
              <a:cxn ang="0">
                <a:pos x="T6" y="T7"/>
              </a:cxn>
            </a:cxnLst>
            <a:rect l="0" t="0" r="r" b="b"/>
            <a:pathLst>
              <a:path w="468" h="274">
                <a:moveTo>
                  <a:pt x="0" y="274"/>
                </a:moveTo>
                <a:lnTo>
                  <a:pt x="468" y="0"/>
                </a:lnTo>
                <a:lnTo>
                  <a:pt x="468" y="274"/>
                </a:lnTo>
                <a:lnTo>
                  <a:pt x="0" y="274"/>
                </a:lnTo>
                <a:close/>
              </a:path>
            </a:pathLst>
          </a:custGeom>
          <a:solidFill>
            <a:srgbClr val="E1A3A3"/>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sp>
        <p:nvSpPr>
          <p:cNvPr id="13" name="Freeform 8">
            <a:extLst>
              <a:ext uri="{FF2B5EF4-FFF2-40B4-BE49-F238E27FC236}">
                <a16:creationId xmlns:a16="http://schemas.microsoft.com/office/drawing/2014/main" id="{42827EA8-D340-58AE-3443-80A56C5AA24A}"/>
              </a:ext>
            </a:extLst>
          </p:cNvPr>
          <p:cNvSpPr>
            <a:spLocks/>
          </p:cNvSpPr>
          <p:nvPr/>
        </p:nvSpPr>
        <p:spPr bwMode="auto">
          <a:xfrm>
            <a:off x="4741030" y="5091611"/>
            <a:ext cx="1024098" cy="839141"/>
          </a:xfrm>
          <a:custGeom>
            <a:avLst/>
            <a:gdLst>
              <a:gd name="T0" fmla="*/ 1423 w 1423"/>
              <a:gd name="T1" fmla="*/ 1166 h 1166"/>
              <a:gd name="T2" fmla="*/ 0 w 1423"/>
              <a:gd name="T3" fmla="*/ 1166 h 1166"/>
              <a:gd name="T4" fmla="*/ 419 w 1423"/>
              <a:gd name="T5" fmla="*/ 583 h 1166"/>
              <a:gd name="T6" fmla="*/ 0 w 1423"/>
              <a:gd name="T7" fmla="*/ 0 h 1166"/>
              <a:gd name="T8" fmla="*/ 1423 w 1423"/>
              <a:gd name="T9" fmla="*/ 0 h 1166"/>
              <a:gd name="T10" fmla="*/ 1423 w 1423"/>
              <a:gd name="T11" fmla="*/ 1166 h 1166"/>
            </a:gdLst>
            <a:ahLst/>
            <a:cxnLst>
              <a:cxn ang="0">
                <a:pos x="T0" y="T1"/>
              </a:cxn>
              <a:cxn ang="0">
                <a:pos x="T2" y="T3"/>
              </a:cxn>
              <a:cxn ang="0">
                <a:pos x="T4" y="T5"/>
              </a:cxn>
              <a:cxn ang="0">
                <a:pos x="T6" y="T7"/>
              </a:cxn>
              <a:cxn ang="0">
                <a:pos x="T8" y="T9"/>
              </a:cxn>
              <a:cxn ang="0">
                <a:pos x="T10" y="T11"/>
              </a:cxn>
            </a:cxnLst>
            <a:rect l="0" t="0" r="r" b="b"/>
            <a:pathLst>
              <a:path w="1423" h="1166">
                <a:moveTo>
                  <a:pt x="1423" y="1166"/>
                </a:moveTo>
                <a:lnTo>
                  <a:pt x="0" y="1166"/>
                </a:lnTo>
                <a:lnTo>
                  <a:pt x="419" y="583"/>
                </a:lnTo>
                <a:lnTo>
                  <a:pt x="0" y="0"/>
                </a:lnTo>
                <a:lnTo>
                  <a:pt x="1423" y="0"/>
                </a:lnTo>
                <a:lnTo>
                  <a:pt x="1423" y="1166"/>
                </a:lnTo>
                <a:close/>
              </a:path>
            </a:pathLst>
          </a:custGeom>
          <a:solidFill>
            <a:srgbClr val="5EA6CA"/>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sp>
        <p:nvSpPr>
          <p:cNvPr id="14" name="Freeform 9">
            <a:extLst>
              <a:ext uri="{FF2B5EF4-FFF2-40B4-BE49-F238E27FC236}">
                <a16:creationId xmlns:a16="http://schemas.microsoft.com/office/drawing/2014/main" id="{BA0C7AA0-6714-6D3E-204D-6C9EA31AC8D5}"/>
              </a:ext>
            </a:extLst>
          </p:cNvPr>
          <p:cNvSpPr>
            <a:spLocks/>
          </p:cNvSpPr>
          <p:nvPr/>
        </p:nvSpPr>
        <p:spPr bwMode="auto">
          <a:xfrm>
            <a:off x="5428320" y="5288802"/>
            <a:ext cx="6415360" cy="839141"/>
          </a:xfrm>
          <a:custGeom>
            <a:avLst/>
            <a:gdLst>
              <a:gd name="T0" fmla="*/ 3945 w 4491"/>
              <a:gd name="T1" fmla="*/ 1166 h 1166"/>
              <a:gd name="T2" fmla="*/ 0 w 4491"/>
              <a:gd name="T3" fmla="*/ 1166 h 1166"/>
              <a:gd name="T4" fmla="*/ 0 w 4491"/>
              <a:gd name="T5" fmla="*/ 0 h 1166"/>
              <a:gd name="T6" fmla="*/ 3945 w 4491"/>
              <a:gd name="T7" fmla="*/ 0 h 1166"/>
              <a:gd name="T8" fmla="*/ 4491 w 4491"/>
              <a:gd name="T9" fmla="*/ 583 h 1166"/>
              <a:gd name="T10" fmla="*/ 3945 w 4491"/>
              <a:gd name="T11" fmla="*/ 1166 h 1166"/>
            </a:gdLst>
            <a:ahLst/>
            <a:cxnLst>
              <a:cxn ang="0">
                <a:pos x="T0" y="T1"/>
              </a:cxn>
              <a:cxn ang="0">
                <a:pos x="T2" y="T3"/>
              </a:cxn>
              <a:cxn ang="0">
                <a:pos x="T4" y="T5"/>
              </a:cxn>
              <a:cxn ang="0">
                <a:pos x="T6" y="T7"/>
              </a:cxn>
              <a:cxn ang="0">
                <a:pos x="T8" y="T9"/>
              </a:cxn>
              <a:cxn ang="0">
                <a:pos x="T10" y="T11"/>
              </a:cxn>
            </a:cxnLst>
            <a:rect l="0" t="0" r="r" b="b"/>
            <a:pathLst>
              <a:path w="4491" h="1166">
                <a:moveTo>
                  <a:pt x="3945" y="1166"/>
                </a:moveTo>
                <a:lnTo>
                  <a:pt x="0" y="1166"/>
                </a:lnTo>
                <a:lnTo>
                  <a:pt x="0" y="0"/>
                </a:lnTo>
                <a:lnTo>
                  <a:pt x="3945" y="0"/>
                </a:lnTo>
                <a:lnTo>
                  <a:pt x="4491" y="583"/>
                </a:lnTo>
                <a:lnTo>
                  <a:pt x="3945" y="1166"/>
                </a:lnTo>
                <a:close/>
              </a:path>
            </a:pathLst>
          </a:custGeom>
          <a:solidFill>
            <a:srgbClr val="ABD0E3"/>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sp>
        <p:nvSpPr>
          <p:cNvPr id="15" name="Freeform 10">
            <a:extLst>
              <a:ext uri="{FF2B5EF4-FFF2-40B4-BE49-F238E27FC236}">
                <a16:creationId xmlns:a16="http://schemas.microsoft.com/office/drawing/2014/main" id="{C16DBECD-D813-221A-9FB4-DF1E7D120F0F}"/>
              </a:ext>
            </a:extLst>
          </p:cNvPr>
          <p:cNvSpPr>
            <a:spLocks/>
          </p:cNvSpPr>
          <p:nvPr/>
        </p:nvSpPr>
        <p:spPr bwMode="auto">
          <a:xfrm>
            <a:off x="5440972" y="5091611"/>
            <a:ext cx="336808" cy="197191"/>
          </a:xfrm>
          <a:custGeom>
            <a:avLst/>
            <a:gdLst>
              <a:gd name="T0" fmla="*/ 0 w 468"/>
              <a:gd name="T1" fmla="*/ 274 h 274"/>
              <a:gd name="T2" fmla="*/ 468 w 468"/>
              <a:gd name="T3" fmla="*/ 0 h 274"/>
              <a:gd name="T4" fmla="*/ 468 w 468"/>
              <a:gd name="T5" fmla="*/ 274 h 274"/>
              <a:gd name="T6" fmla="*/ 0 w 468"/>
              <a:gd name="T7" fmla="*/ 274 h 274"/>
            </a:gdLst>
            <a:ahLst/>
            <a:cxnLst>
              <a:cxn ang="0">
                <a:pos x="T0" y="T1"/>
              </a:cxn>
              <a:cxn ang="0">
                <a:pos x="T2" y="T3"/>
              </a:cxn>
              <a:cxn ang="0">
                <a:pos x="T4" y="T5"/>
              </a:cxn>
              <a:cxn ang="0">
                <a:pos x="T6" y="T7"/>
              </a:cxn>
            </a:cxnLst>
            <a:rect l="0" t="0" r="r" b="b"/>
            <a:pathLst>
              <a:path w="468" h="274">
                <a:moveTo>
                  <a:pt x="0" y="274"/>
                </a:moveTo>
                <a:lnTo>
                  <a:pt x="468" y="0"/>
                </a:lnTo>
                <a:lnTo>
                  <a:pt x="468" y="274"/>
                </a:lnTo>
                <a:lnTo>
                  <a:pt x="0" y="274"/>
                </a:lnTo>
                <a:close/>
              </a:path>
            </a:pathLst>
          </a:custGeom>
          <a:solidFill>
            <a:srgbClr val="8BBFD9"/>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sp>
        <p:nvSpPr>
          <p:cNvPr id="16" name="Freeform 11">
            <a:extLst>
              <a:ext uri="{FF2B5EF4-FFF2-40B4-BE49-F238E27FC236}">
                <a16:creationId xmlns:a16="http://schemas.microsoft.com/office/drawing/2014/main" id="{FAE8E37F-B09E-5C68-8200-34360A2DC42A}"/>
              </a:ext>
            </a:extLst>
          </p:cNvPr>
          <p:cNvSpPr>
            <a:spLocks/>
          </p:cNvSpPr>
          <p:nvPr/>
        </p:nvSpPr>
        <p:spPr bwMode="auto">
          <a:xfrm>
            <a:off x="5417748" y="6207107"/>
            <a:ext cx="1024098" cy="839141"/>
          </a:xfrm>
          <a:custGeom>
            <a:avLst/>
            <a:gdLst>
              <a:gd name="T0" fmla="*/ 1423 w 1423"/>
              <a:gd name="T1" fmla="*/ 1166 h 1166"/>
              <a:gd name="T2" fmla="*/ 0 w 1423"/>
              <a:gd name="T3" fmla="*/ 1166 h 1166"/>
              <a:gd name="T4" fmla="*/ 419 w 1423"/>
              <a:gd name="T5" fmla="*/ 583 h 1166"/>
              <a:gd name="T6" fmla="*/ 0 w 1423"/>
              <a:gd name="T7" fmla="*/ 0 h 1166"/>
              <a:gd name="T8" fmla="*/ 1423 w 1423"/>
              <a:gd name="T9" fmla="*/ 0 h 1166"/>
              <a:gd name="T10" fmla="*/ 1423 w 1423"/>
              <a:gd name="T11" fmla="*/ 1166 h 1166"/>
            </a:gdLst>
            <a:ahLst/>
            <a:cxnLst>
              <a:cxn ang="0">
                <a:pos x="T0" y="T1"/>
              </a:cxn>
              <a:cxn ang="0">
                <a:pos x="T2" y="T3"/>
              </a:cxn>
              <a:cxn ang="0">
                <a:pos x="T4" y="T5"/>
              </a:cxn>
              <a:cxn ang="0">
                <a:pos x="T6" y="T7"/>
              </a:cxn>
              <a:cxn ang="0">
                <a:pos x="T8" y="T9"/>
              </a:cxn>
              <a:cxn ang="0">
                <a:pos x="T10" y="T11"/>
              </a:cxn>
            </a:cxnLst>
            <a:rect l="0" t="0" r="r" b="b"/>
            <a:pathLst>
              <a:path w="1423" h="1166">
                <a:moveTo>
                  <a:pt x="1423" y="1166"/>
                </a:moveTo>
                <a:lnTo>
                  <a:pt x="0" y="1166"/>
                </a:lnTo>
                <a:lnTo>
                  <a:pt x="419" y="583"/>
                </a:lnTo>
                <a:lnTo>
                  <a:pt x="0" y="0"/>
                </a:lnTo>
                <a:lnTo>
                  <a:pt x="1423" y="0"/>
                </a:lnTo>
                <a:lnTo>
                  <a:pt x="1423" y="1166"/>
                </a:lnTo>
                <a:close/>
              </a:path>
            </a:pathLst>
          </a:custGeom>
          <a:solidFill>
            <a:srgbClr val="A2A531"/>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sp>
        <p:nvSpPr>
          <p:cNvPr id="17" name="Freeform 13">
            <a:extLst>
              <a:ext uri="{FF2B5EF4-FFF2-40B4-BE49-F238E27FC236}">
                <a16:creationId xmlns:a16="http://schemas.microsoft.com/office/drawing/2014/main" id="{1289FEEC-6224-49CF-DEFC-D5A6E5D50476}"/>
              </a:ext>
            </a:extLst>
          </p:cNvPr>
          <p:cNvSpPr>
            <a:spLocks/>
          </p:cNvSpPr>
          <p:nvPr/>
        </p:nvSpPr>
        <p:spPr bwMode="auto">
          <a:xfrm>
            <a:off x="6105038" y="6218433"/>
            <a:ext cx="336808" cy="197191"/>
          </a:xfrm>
          <a:custGeom>
            <a:avLst/>
            <a:gdLst>
              <a:gd name="T0" fmla="*/ 0 w 468"/>
              <a:gd name="T1" fmla="*/ 274 h 274"/>
              <a:gd name="T2" fmla="*/ 468 w 468"/>
              <a:gd name="T3" fmla="*/ 0 h 274"/>
              <a:gd name="T4" fmla="*/ 468 w 468"/>
              <a:gd name="T5" fmla="*/ 274 h 274"/>
              <a:gd name="T6" fmla="*/ 0 w 468"/>
              <a:gd name="T7" fmla="*/ 274 h 274"/>
            </a:gdLst>
            <a:ahLst/>
            <a:cxnLst>
              <a:cxn ang="0">
                <a:pos x="T0" y="T1"/>
              </a:cxn>
              <a:cxn ang="0">
                <a:pos x="T2" y="T3"/>
              </a:cxn>
              <a:cxn ang="0">
                <a:pos x="T4" y="T5"/>
              </a:cxn>
              <a:cxn ang="0">
                <a:pos x="T6" y="T7"/>
              </a:cxn>
            </a:cxnLst>
            <a:rect l="0" t="0" r="r" b="b"/>
            <a:pathLst>
              <a:path w="468" h="274">
                <a:moveTo>
                  <a:pt x="0" y="274"/>
                </a:moveTo>
                <a:lnTo>
                  <a:pt x="468" y="0"/>
                </a:lnTo>
                <a:lnTo>
                  <a:pt x="468" y="274"/>
                </a:lnTo>
                <a:lnTo>
                  <a:pt x="0" y="274"/>
                </a:lnTo>
                <a:close/>
              </a:path>
            </a:pathLst>
          </a:custGeom>
          <a:solidFill>
            <a:srgbClr val="BBBE38"/>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sp>
        <p:nvSpPr>
          <p:cNvPr id="18" name="Freeform 12">
            <a:extLst>
              <a:ext uri="{FF2B5EF4-FFF2-40B4-BE49-F238E27FC236}">
                <a16:creationId xmlns:a16="http://schemas.microsoft.com/office/drawing/2014/main" id="{2B88826C-1FB7-45EE-5EDB-00416419EA21}"/>
              </a:ext>
            </a:extLst>
          </p:cNvPr>
          <p:cNvSpPr>
            <a:spLocks/>
          </p:cNvSpPr>
          <p:nvPr/>
        </p:nvSpPr>
        <p:spPr bwMode="auto">
          <a:xfrm>
            <a:off x="6105038" y="6404298"/>
            <a:ext cx="6415360" cy="839141"/>
          </a:xfrm>
          <a:custGeom>
            <a:avLst/>
            <a:gdLst>
              <a:gd name="T0" fmla="*/ 3945 w 4491"/>
              <a:gd name="T1" fmla="*/ 1166 h 1166"/>
              <a:gd name="T2" fmla="*/ 0 w 4491"/>
              <a:gd name="T3" fmla="*/ 1166 h 1166"/>
              <a:gd name="T4" fmla="*/ 0 w 4491"/>
              <a:gd name="T5" fmla="*/ 0 h 1166"/>
              <a:gd name="T6" fmla="*/ 3945 w 4491"/>
              <a:gd name="T7" fmla="*/ 0 h 1166"/>
              <a:gd name="T8" fmla="*/ 4491 w 4491"/>
              <a:gd name="T9" fmla="*/ 583 h 1166"/>
              <a:gd name="T10" fmla="*/ 3945 w 4491"/>
              <a:gd name="T11" fmla="*/ 1166 h 1166"/>
            </a:gdLst>
            <a:ahLst/>
            <a:cxnLst>
              <a:cxn ang="0">
                <a:pos x="T0" y="T1"/>
              </a:cxn>
              <a:cxn ang="0">
                <a:pos x="T2" y="T3"/>
              </a:cxn>
              <a:cxn ang="0">
                <a:pos x="T4" y="T5"/>
              </a:cxn>
              <a:cxn ang="0">
                <a:pos x="T6" y="T7"/>
              </a:cxn>
              <a:cxn ang="0">
                <a:pos x="T8" y="T9"/>
              </a:cxn>
              <a:cxn ang="0">
                <a:pos x="T10" y="T11"/>
              </a:cxn>
            </a:cxnLst>
            <a:rect l="0" t="0" r="r" b="b"/>
            <a:pathLst>
              <a:path w="4491" h="1166">
                <a:moveTo>
                  <a:pt x="3945" y="1166"/>
                </a:moveTo>
                <a:lnTo>
                  <a:pt x="0" y="1166"/>
                </a:lnTo>
                <a:lnTo>
                  <a:pt x="0" y="0"/>
                </a:lnTo>
                <a:lnTo>
                  <a:pt x="3945" y="0"/>
                </a:lnTo>
                <a:lnTo>
                  <a:pt x="4491" y="583"/>
                </a:lnTo>
                <a:lnTo>
                  <a:pt x="3945" y="1166"/>
                </a:lnTo>
                <a:close/>
              </a:path>
            </a:pathLst>
          </a:custGeom>
          <a:solidFill>
            <a:srgbClr val="E2E4A4"/>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sp>
        <p:nvSpPr>
          <p:cNvPr id="19" name="Freeform 8">
            <a:extLst>
              <a:ext uri="{FF2B5EF4-FFF2-40B4-BE49-F238E27FC236}">
                <a16:creationId xmlns:a16="http://schemas.microsoft.com/office/drawing/2014/main" id="{B9F32944-ACED-D27C-DF35-619F85DE46CE}"/>
              </a:ext>
            </a:extLst>
          </p:cNvPr>
          <p:cNvSpPr>
            <a:spLocks/>
          </p:cNvSpPr>
          <p:nvPr/>
        </p:nvSpPr>
        <p:spPr bwMode="auto">
          <a:xfrm>
            <a:off x="6128262" y="7322604"/>
            <a:ext cx="1024098" cy="839141"/>
          </a:xfrm>
          <a:custGeom>
            <a:avLst/>
            <a:gdLst>
              <a:gd name="T0" fmla="*/ 1423 w 1423"/>
              <a:gd name="T1" fmla="*/ 1166 h 1166"/>
              <a:gd name="T2" fmla="*/ 0 w 1423"/>
              <a:gd name="T3" fmla="*/ 1166 h 1166"/>
              <a:gd name="T4" fmla="*/ 419 w 1423"/>
              <a:gd name="T5" fmla="*/ 583 h 1166"/>
              <a:gd name="T6" fmla="*/ 0 w 1423"/>
              <a:gd name="T7" fmla="*/ 0 h 1166"/>
              <a:gd name="T8" fmla="*/ 1423 w 1423"/>
              <a:gd name="T9" fmla="*/ 0 h 1166"/>
              <a:gd name="T10" fmla="*/ 1423 w 1423"/>
              <a:gd name="T11" fmla="*/ 1166 h 1166"/>
            </a:gdLst>
            <a:ahLst/>
            <a:cxnLst>
              <a:cxn ang="0">
                <a:pos x="T0" y="T1"/>
              </a:cxn>
              <a:cxn ang="0">
                <a:pos x="T2" y="T3"/>
              </a:cxn>
              <a:cxn ang="0">
                <a:pos x="T4" y="T5"/>
              </a:cxn>
              <a:cxn ang="0">
                <a:pos x="T6" y="T7"/>
              </a:cxn>
              <a:cxn ang="0">
                <a:pos x="T8" y="T9"/>
              </a:cxn>
              <a:cxn ang="0">
                <a:pos x="T10" y="T11"/>
              </a:cxn>
            </a:cxnLst>
            <a:rect l="0" t="0" r="r" b="b"/>
            <a:pathLst>
              <a:path w="1423" h="1166">
                <a:moveTo>
                  <a:pt x="1423" y="1166"/>
                </a:moveTo>
                <a:lnTo>
                  <a:pt x="0" y="1166"/>
                </a:lnTo>
                <a:lnTo>
                  <a:pt x="419" y="583"/>
                </a:lnTo>
                <a:lnTo>
                  <a:pt x="0" y="0"/>
                </a:lnTo>
                <a:lnTo>
                  <a:pt x="1423" y="0"/>
                </a:lnTo>
                <a:lnTo>
                  <a:pt x="1423" y="1166"/>
                </a:lnTo>
                <a:close/>
              </a:path>
            </a:pathLst>
          </a:custGeom>
          <a:solidFill>
            <a:srgbClr val="DF9D3D"/>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sp>
        <p:nvSpPr>
          <p:cNvPr id="20" name="Freeform 10">
            <a:extLst>
              <a:ext uri="{FF2B5EF4-FFF2-40B4-BE49-F238E27FC236}">
                <a16:creationId xmlns:a16="http://schemas.microsoft.com/office/drawing/2014/main" id="{1B6FDDFD-7D2B-8E5D-149C-0361D0A612CF}"/>
              </a:ext>
            </a:extLst>
          </p:cNvPr>
          <p:cNvSpPr>
            <a:spLocks/>
          </p:cNvSpPr>
          <p:nvPr/>
        </p:nvSpPr>
        <p:spPr bwMode="auto">
          <a:xfrm>
            <a:off x="6815552" y="7322604"/>
            <a:ext cx="336808" cy="197191"/>
          </a:xfrm>
          <a:custGeom>
            <a:avLst/>
            <a:gdLst>
              <a:gd name="T0" fmla="*/ 0 w 468"/>
              <a:gd name="T1" fmla="*/ 274 h 274"/>
              <a:gd name="T2" fmla="*/ 468 w 468"/>
              <a:gd name="T3" fmla="*/ 0 h 274"/>
              <a:gd name="T4" fmla="*/ 468 w 468"/>
              <a:gd name="T5" fmla="*/ 274 h 274"/>
              <a:gd name="T6" fmla="*/ 0 w 468"/>
              <a:gd name="T7" fmla="*/ 274 h 274"/>
            </a:gdLst>
            <a:ahLst/>
            <a:cxnLst>
              <a:cxn ang="0">
                <a:pos x="T0" y="T1"/>
              </a:cxn>
              <a:cxn ang="0">
                <a:pos x="T2" y="T3"/>
              </a:cxn>
              <a:cxn ang="0">
                <a:pos x="T4" y="T5"/>
              </a:cxn>
              <a:cxn ang="0">
                <a:pos x="T6" y="T7"/>
              </a:cxn>
            </a:cxnLst>
            <a:rect l="0" t="0" r="r" b="b"/>
            <a:pathLst>
              <a:path w="468" h="274">
                <a:moveTo>
                  <a:pt x="0" y="274"/>
                </a:moveTo>
                <a:lnTo>
                  <a:pt x="468" y="0"/>
                </a:lnTo>
                <a:lnTo>
                  <a:pt x="468" y="274"/>
                </a:lnTo>
                <a:lnTo>
                  <a:pt x="0" y="274"/>
                </a:lnTo>
                <a:close/>
              </a:path>
            </a:pathLst>
          </a:custGeom>
          <a:solidFill>
            <a:srgbClr val="EECA96"/>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sp>
        <p:nvSpPr>
          <p:cNvPr id="21" name="Freeform 9">
            <a:extLst>
              <a:ext uri="{FF2B5EF4-FFF2-40B4-BE49-F238E27FC236}">
                <a16:creationId xmlns:a16="http://schemas.microsoft.com/office/drawing/2014/main" id="{186C85B2-69D8-A1CA-C91C-6612C3B8458A}"/>
              </a:ext>
            </a:extLst>
          </p:cNvPr>
          <p:cNvSpPr>
            <a:spLocks/>
          </p:cNvSpPr>
          <p:nvPr/>
        </p:nvSpPr>
        <p:spPr bwMode="auto">
          <a:xfrm>
            <a:off x="6815551" y="7519795"/>
            <a:ext cx="6415359" cy="839141"/>
          </a:xfrm>
          <a:custGeom>
            <a:avLst/>
            <a:gdLst>
              <a:gd name="T0" fmla="*/ 3945 w 4491"/>
              <a:gd name="T1" fmla="*/ 1166 h 1166"/>
              <a:gd name="T2" fmla="*/ 0 w 4491"/>
              <a:gd name="T3" fmla="*/ 1166 h 1166"/>
              <a:gd name="T4" fmla="*/ 0 w 4491"/>
              <a:gd name="T5" fmla="*/ 0 h 1166"/>
              <a:gd name="T6" fmla="*/ 3945 w 4491"/>
              <a:gd name="T7" fmla="*/ 0 h 1166"/>
              <a:gd name="T8" fmla="*/ 4491 w 4491"/>
              <a:gd name="T9" fmla="*/ 583 h 1166"/>
              <a:gd name="T10" fmla="*/ 3945 w 4491"/>
              <a:gd name="T11" fmla="*/ 1166 h 1166"/>
            </a:gdLst>
            <a:ahLst/>
            <a:cxnLst>
              <a:cxn ang="0">
                <a:pos x="T0" y="T1"/>
              </a:cxn>
              <a:cxn ang="0">
                <a:pos x="T2" y="T3"/>
              </a:cxn>
              <a:cxn ang="0">
                <a:pos x="T4" y="T5"/>
              </a:cxn>
              <a:cxn ang="0">
                <a:pos x="T6" y="T7"/>
              </a:cxn>
              <a:cxn ang="0">
                <a:pos x="T8" y="T9"/>
              </a:cxn>
              <a:cxn ang="0">
                <a:pos x="T10" y="T11"/>
              </a:cxn>
            </a:cxnLst>
            <a:rect l="0" t="0" r="r" b="b"/>
            <a:pathLst>
              <a:path w="4491" h="1166">
                <a:moveTo>
                  <a:pt x="3945" y="1166"/>
                </a:moveTo>
                <a:lnTo>
                  <a:pt x="0" y="1166"/>
                </a:lnTo>
                <a:lnTo>
                  <a:pt x="0" y="0"/>
                </a:lnTo>
                <a:lnTo>
                  <a:pt x="3945" y="0"/>
                </a:lnTo>
                <a:lnTo>
                  <a:pt x="4491" y="583"/>
                </a:lnTo>
                <a:lnTo>
                  <a:pt x="3945" y="1166"/>
                </a:lnTo>
                <a:close/>
              </a:path>
            </a:pathLst>
          </a:custGeom>
          <a:solidFill>
            <a:srgbClr val="F2D7B0"/>
          </a:solidFill>
          <a:ln w="9525">
            <a:noFill/>
            <a:round/>
            <a:headEnd/>
            <a:tailEnd/>
          </a:ln>
        </p:spPr>
        <p:txBody>
          <a:bodyPr vert="horz" wrap="square" lIns="91441" tIns="45720" rIns="91441" bIns="45720" numCol="1" anchor="t" anchorCtr="0" compatLnSpc="1">
            <a:prstTxWarp prst="textNoShape">
              <a:avLst/>
            </a:prstTxWarp>
          </a:bodyPr>
          <a:lstStyle/>
          <a:p>
            <a:endParaRPr lang="en-US" sz="1738"/>
          </a:p>
        </p:txBody>
      </p:sp>
      <p:pic>
        <p:nvPicPr>
          <p:cNvPr id="26" name="Graphic 25">
            <a:extLst>
              <a:ext uri="{FF2B5EF4-FFF2-40B4-BE49-F238E27FC236}">
                <a16:creationId xmlns:a16="http://schemas.microsoft.com/office/drawing/2014/main" id="{C73A650F-2143-CE8F-4E5A-C62E67E13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6737" y="4318655"/>
            <a:ext cx="344530" cy="344530"/>
          </a:xfrm>
          <a:prstGeom prst="rect">
            <a:avLst/>
          </a:prstGeom>
        </p:spPr>
      </p:pic>
      <p:pic>
        <p:nvPicPr>
          <p:cNvPr id="27" name="Graphic 26">
            <a:extLst>
              <a:ext uri="{FF2B5EF4-FFF2-40B4-BE49-F238E27FC236}">
                <a16:creationId xmlns:a16="http://schemas.microsoft.com/office/drawing/2014/main" id="{8F98808E-7115-C577-62FF-092C2AA52A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0283" y="5321016"/>
            <a:ext cx="368299" cy="368299"/>
          </a:xfrm>
          <a:prstGeom prst="rect">
            <a:avLst/>
          </a:prstGeom>
        </p:spPr>
      </p:pic>
      <p:pic>
        <p:nvPicPr>
          <p:cNvPr id="28" name="Graphic 27">
            <a:extLst>
              <a:ext uri="{FF2B5EF4-FFF2-40B4-BE49-F238E27FC236}">
                <a16:creationId xmlns:a16="http://schemas.microsoft.com/office/drawing/2014/main" id="{0942DC90-1BCC-FD11-72AD-60997D99D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65677" y="6450191"/>
            <a:ext cx="404201" cy="404201"/>
          </a:xfrm>
          <a:prstGeom prst="rect">
            <a:avLst/>
          </a:prstGeom>
        </p:spPr>
      </p:pic>
      <p:pic>
        <p:nvPicPr>
          <p:cNvPr id="29" name="Graphic 28">
            <a:extLst>
              <a:ext uri="{FF2B5EF4-FFF2-40B4-BE49-F238E27FC236}">
                <a16:creationId xmlns:a16="http://schemas.microsoft.com/office/drawing/2014/main" id="{7A34636A-2AEA-72AA-B08A-90EBA28808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9802" y="7584196"/>
            <a:ext cx="315955" cy="315955"/>
          </a:xfrm>
          <a:prstGeom prst="rect">
            <a:avLst/>
          </a:prstGeom>
        </p:spPr>
      </p:pic>
      <p:sp>
        <p:nvSpPr>
          <p:cNvPr id="30" name="Text_1">
            <a:extLst>
              <a:ext uri="{FF2B5EF4-FFF2-40B4-BE49-F238E27FC236}">
                <a16:creationId xmlns:a16="http://schemas.microsoft.com/office/drawing/2014/main" id="{F31BA5C5-153C-99D1-D0AA-78B7048B98EB}"/>
              </a:ext>
            </a:extLst>
          </p:cNvPr>
          <p:cNvSpPr txBox="1"/>
          <p:nvPr/>
        </p:nvSpPr>
        <p:spPr>
          <a:xfrm>
            <a:off x="5129756" y="4364472"/>
            <a:ext cx="5040000" cy="473962"/>
          </a:xfrm>
          <a:prstGeom prst="rect">
            <a:avLst/>
          </a:prstGeom>
          <a:noFill/>
        </p:spPr>
        <p:txBody>
          <a:bodyPr wrap="square" rtlCol="0" anchor="ctr" anchorCtr="1">
            <a:spAutoFit/>
          </a:bodyPr>
          <a:lstStyle/>
          <a:p>
            <a:pPr algn="ctr">
              <a:lnSpc>
                <a:spcPct val="115000"/>
              </a:lnSpc>
            </a:pPr>
            <a:r>
              <a:rPr lang="en-IN" sz="2200">
                <a:solidFill>
                  <a:srgbClr val="404040"/>
                </a:solidFill>
                <a:latin typeface="Open Sans" panose="020B0606030504020204" pitchFamily="34" charset="0"/>
              </a:rPr>
              <a:t>Identifier</a:t>
            </a:r>
          </a:p>
        </p:txBody>
      </p:sp>
      <p:sp>
        <p:nvSpPr>
          <p:cNvPr id="31" name="Text_2">
            <a:extLst>
              <a:ext uri="{FF2B5EF4-FFF2-40B4-BE49-F238E27FC236}">
                <a16:creationId xmlns:a16="http://schemas.microsoft.com/office/drawing/2014/main" id="{7A681981-59E3-419D-1D66-9B79C2766974}"/>
              </a:ext>
            </a:extLst>
          </p:cNvPr>
          <p:cNvSpPr txBox="1"/>
          <p:nvPr/>
        </p:nvSpPr>
        <p:spPr>
          <a:xfrm>
            <a:off x="5849035" y="5467667"/>
            <a:ext cx="5040000" cy="473962"/>
          </a:xfrm>
          <a:prstGeom prst="rect">
            <a:avLst/>
          </a:prstGeom>
          <a:noFill/>
        </p:spPr>
        <p:txBody>
          <a:bodyPr wrap="square" rtlCol="0" anchor="ctr" anchorCtr="1">
            <a:spAutoFit/>
          </a:bodyPr>
          <a:lstStyle/>
          <a:p>
            <a:pPr algn="ctr">
              <a:lnSpc>
                <a:spcPct val="115000"/>
              </a:lnSpc>
            </a:pPr>
            <a:r>
              <a:rPr lang="en-IN" sz="2200">
                <a:solidFill>
                  <a:srgbClr val="404040"/>
                </a:solidFill>
                <a:latin typeface="Open Sans" panose="020B0606030504020204" pitchFamily="34" charset="0"/>
              </a:rPr>
              <a:t>Indentation</a:t>
            </a:r>
          </a:p>
        </p:txBody>
      </p:sp>
      <p:sp>
        <p:nvSpPr>
          <p:cNvPr id="32" name="Text_3">
            <a:extLst>
              <a:ext uri="{FF2B5EF4-FFF2-40B4-BE49-F238E27FC236}">
                <a16:creationId xmlns:a16="http://schemas.microsoft.com/office/drawing/2014/main" id="{7529EA56-7D8C-6AEF-22D4-61D44C105567}"/>
              </a:ext>
            </a:extLst>
          </p:cNvPr>
          <p:cNvSpPr txBox="1"/>
          <p:nvPr/>
        </p:nvSpPr>
        <p:spPr>
          <a:xfrm>
            <a:off x="6672948" y="6597967"/>
            <a:ext cx="5040000" cy="473962"/>
          </a:xfrm>
          <a:prstGeom prst="rect">
            <a:avLst/>
          </a:prstGeom>
          <a:noFill/>
        </p:spPr>
        <p:txBody>
          <a:bodyPr wrap="square" rtlCol="0" anchor="ctr" anchorCtr="1">
            <a:spAutoFit/>
          </a:bodyPr>
          <a:lstStyle/>
          <a:p>
            <a:pPr algn="ctr">
              <a:lnSpc>
                <a:spcPct val="115000"/>
              </a:lnSpc>
            </a:pPr>
            <a:r>
              <a:rPr lang="en-IN" sz="2200">
                <a:solidFill>
                  <a:srgbClr val="404040"/>
                </a:solidFill>
                <a:latin typeface="Open Sans" panose="020B0606030504020204" pitchFamily="34" charset="0"/>
              </a:rPr>
              <a:t>Comments</a:t>
            </a:r>
          </a:p>
        </p:txBody>
      </p:sp>
      <p:sp>
        <p:nvSpPr>
          <p:cNvPr id="33" name="Text_4">
            <a:extLst>
              <a:ext uri="{FF2B5EF4-FFF2-40B4-BE49-F238E27FC236}">
                <a16:creationId xmlns:a16="http://schemas.microsoft.com/office/drawing/2014/main" id="{136C8A94-CBA6-9661-CE61-AB1390C680A0}"/>
              </a:ext>
            </a:extLst>
          </p:cNvPr>
          <p:cNvSpPr txBox="1"/>
          <p:nvPr/>
        </p:nvSpPr>
        <p:spPr>
          <a:xfrm>
            <a:off x="7346048" y="7702867"/>
            <a:ext cx="5040000" cy="473962"/>
          </a:xfrm>
          <a:prstGeom prst="rect">
            <a:avLst/>
          </a:prstGeom>
          <a:noFill/>
        </p:spPr>
        <p:txBody>
          <a:bodyPr wrap="square" rtlCol="0" anchor="ctr" anchorCtr="1">
            <a:spAutoFit/>
          </a:bodyPr>
          <a:lstStyle/>
          <a:p>
            <a:pPr algn="ctr">
              <a:lnSpc>
                <a:spcPct val="115000"/>
              </a:lnSpc>
            </a:pPr>
            <a:r>
              <a:rPr lang="en-US" sz="2200">
                <a:solidFill>
                  <a:srgbClr val="404040"/>
                </a:solidFill>
                <a:latin typeface="Open Sans" panose="020B0606030504020204" pitchFamily="34" charset="0"/>
              </a:rPr>
              <a:t>Input and output</a:t>
            </a:r>
          </a:p>
        </p:txBody>
      </p:sp>
      <p:sp>
        <p:nvSpPr>
          <p:cNvPr id="34" name="Google Shape;434;p13">
            <a:extLst>
              <a:ext uri="{FF2B5EF4-FFF2-40B4-BE49-F238E27FC236}">
                <a16:creationId xmlns:a16="http://schemas.microsoft.com/office/drawing/2014/main" id="{2D9791F5-C4A5-A381-84E2-A3FB412F2A8A}"/>
              </a:ext>
            </a:extLst>
          </p:cNvPr>
          <p:cNvSpPr/>
          <p:nvPr/>
        </p:nvSpPr>
        <p:spPr>
          <a:xfrm>
            <a:off x="4434735" y="2602548"/>
            <a:ext cx="7386530" cy="938534"/>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Clr>
                <a:srgbClr val="3F3F3F"/>
              </a:buClr>
              <a:buSzPts val="2200"/>
            </a:pPr>
            <a:r>
              <a:rPr lang="en-US" sz="2200">
                <a:solidFill>
                  <a:srgbClr val="3F3F3F"/>
                </a:solidFill>
                <a:latin typeface="Open Sans"/>
                <a:ea typeface="Open Sans"/>
                <a:cs typeface="Open Sans"/>
                <a:sym typeface="Open Sans"/>
              </a:rPr>
              <a:t>Some basic Python syntaxes are:</a:t>
            </a:r>
            <a:endParaRPr lang="en-IN">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0505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13;p79">
            <a:extLst>
              <a:ext uri="{FF2B5EF4-FFF2-40B4-BE49-F238E27FC236}">
                <a16:creationId xmlns:a16="http://schemas.microsoft.com/office/drawing/2014/main" id="{7F4C4770-15A7-300F-56E4-5B8F36F9FB2F}"/>
              </a:ext>
            </a:extLst>
          </p:cNvPr>
          <p:cNvSpPr/>
          <p:nvPr/>
        </p:nvSpPr>
        <p:spPr>
          <a:xfrm>
            <a:off x="1286359" y="1546586"/>
            <a:ext cx="13607512" cy="689291"/>
          </a:xfrm>
          <a:prstGeom prst="roundRect">
            <a:avLst>
              <a:gd name="adj" fmla="val 16667"/>
            </a:avLst>
          </a:prstGeom>
          <a:noFill/>
          <a:ln>
            <a:noFill/>
          </a:ln>
        </p:spPr>
        <p:txBody>
          <a:bodyPr spcFirstLastPara="1" wrap="square" lIns="91425" tIns="45700" rIns="91425" bIns="45700" anchor="ctr" anchorCtr="0">
            <a:noAutofit/>
          </a:bodyPr>
          <a:lstStyle/>
          <a:p>
            <a:pPr algn="ctr">
              <a:lnSpc>
                <a:spcPct val="115000"/>
              </a:lnSpc>
              <a:buClr>
                <a:srgbClr val="000000"/>
              </a:buClr>
              <a:buSzPts val="2000"/>
            </a:pPr>
            <a:r>
              <a:rPr lang="en-US" sz="2200">
                <a:solidFill>
                  <a:srgbClr val="404040"/>
                </a:solidFill>
                <a:latin typeface="Open Sans"/>
                <a:ea typeface="Open Sans"/>
                <a:cs typeface="Open Sans"/>
                <a:sym typeface="Open Sans"/>
              </a:rPr>
              <a:t>It is a name used to identify a variable, function, class, module, or another object.</a:t>
            </a:r>
          </a:p>
          <a:p>
            <a:pPr algn="ctr">
              <a:lnSpc>
                <a:spcPct val="115000"/>
              </a:lnSpc>
              <a:buClr>
                <a:srgbClr val="000000"/>
              </a:buClr>
              <a:buSzPts val="2000"/>
            </a:pPr>
            <a:r>
              <a:rPr lang="en-US" sz="2200">
                <a:solidFill>
                  <a:srgbClr val="404040"/>
                </a:solidFill>
                <a:latin typeface="Open Sans"/>
                <a:ea typeface="Open Sans"/>
                <a:cs typeface="Open Sans"/>
                <a:sym typeface="Open Sans"/>
              </a:rPr>
              <a:t>The following are a few identifier naming rules: </a:t>
            </a:r>
            <a:endParaRPr lang="en-IN" sz="2200">
              <a:solidFill>
                <a:srgbClr val="404040"/>
              </a:solidFill>
              <a:latin typeface="Open Sans"/>
              <a:ea typeface="Open Sans"/>
              <a:cs typeface="Open Sans"/>
              <a:sym typeface="Open Sans"/>
            </a:endParaRPr>
          </a:p>
        </p:txBody>
      </p:sp>
      <p:sp>
        <p:nvSpPr>
          <p:cNvPr id="6" name="Google Shape;714;p79">
            <a:extLst>
              <a:ext uri="{FF2B5EF4-FFF2-40B4-BE49-F238E27FC236}">
                <a16:creationId xmlns:a16="http://schemas.microsoft.com/office/drawing/2014/main" id="{2A9DAC27-6DFF-82ED-D50B-9E97565B5F74}"/>
              </a:ext>
            </a:extLst>
          </p:cNvPr>
          <p:cNvSpPr txBox="1"/>
          <p:nvPr/>
        </p:nvSpPr>
        <p:spPr>
          <a:xfrm>
            <a:off x="4364037" y="350342"/>
            <a:ext cx="7527926" cy="458876"/>
          </a:xfrm>
          <a:prstGeom prst="rect">
            <a:avLst/>
          </a:prstGeom>
          <a:noFill/>
          <a:ln>
            <a:noFill/>
          </a:ln>
        </p:spPr>
        <p:txBody>
          <a:bodyPr spcFirstLastPara="1" wrap="square" lIns="0" tIns="12050" rIns="0" bIns="0" anchor="t" anchorCtr="0">
            <a:spAutoFit/>
          </a:bodyPr>
          <a:lstStyle/>
          <a:p>
            <a:pPr marL="12700" algn="ctr">
              <a:buClr>
                <a:srgbClr val="000000"/>
              </a:buClr>
              <a:buSzPts val="2800"/>
            </a:pPr>
            <a:r>
              <a:rPr lang="en-US" sz="2800" b="1">
                <a:solidFill>
                  <a:srgbClr val="3F3F3F"/>
                </a:solidFill>
                <a:latin typeface="Open Sans"/>
                <a:ea typeface="Open Sans"/>
                <a:cs typeface="Open Sans"/>
                <a:sym typeface="Open Sans"/>
              </a:rPr>
              <a:t>Python: Identifier</a:t>
            </a:r>
            <a:endParaRPr lang="en-IN" sz="2800" b="1">
              <a:solidFill>
                <a:srgbClr val="3F3F3F"/>
              </a:solidFill>
              <a:latin typeface="Open Sans"/>
              <a:ea typeface="Open Sans"/>
              <a:cs typeface="Open Sans"/>
              <a:sym typeface="Open Sans"/>
            </a:endParaRPr>
          </a:p>
        </p:txBody>
      </p:sp>
      <p:grpSp>
        <p:nvGrpSpPr>
          <p:cNvPr id="7" name="Google Shape;715;p79">
            <a:extLst>
              <a:ext uri="{FF2B5EF4-FFF2-40B4-BE49-F238E27FC236}">
                <a16:creationId xmlns:a16="http://schemas.microsoft.com/office/drawing/2014/main" id="{6664AC18-83EB-4ACE-B5A6-013DF95D431C}"/>
              </a:ext>
            </a:extLst>
          </p:cNvPr>
          <p:cNvGrpSpPr/>
          <p:nvPr/>
        </p:nvGrpSpPr>
        <p:grpSpPr>
          <a:xfrm>
            <a:off x="7002457" y="2919039"/>
            <a:ext cx="2463933" cy="4050739"/>
            <a:chOff x="6763569" y="1885944"/>
            <a:chExt cx="2728859" cy="4486281"/>
          </a:xfrm>
        </p:grpSpPr>
        <p:pic>
          <p:nvPicPr>
            <p:cNvPr id="8" name="Google Shape;716;p79">
              <a:extLst>
                <a:ext uri="{FF2B5EF4-FFF2-40B4-BE49-F238E27FC236}">
                  <a16:creationId xmlns:a16="http://schemas.microsoft.com/office/drawing/2014/main" id="{8ED27081-8DDD-99BD-A7CC-82DBF364966E}"/>
                </a:ext>
              </a:extLst>
            </p:cNvPr>
            <p:cNvPicPr preferRelativeResize="0"/>
            <p:nvPr/>
          </p:nvPicPr>
          <p:blipFill rotWithShape="1">
            <a:blip r:embed="rId3">
              <a:alphaModFix/>
            </a:blip>
            <a:srcRect/>
            <a:stretch/>
          </p:blipFill>
          <p:spPr>
            <a:xfrm>
              <a:off x="6763569" y="1885944"/>
              <a:ext cx="2728859" cy="4486281"/>
            </a:xfrm>
            <a:prstGeom prst="rect">
              <a:avLst/>
            </a:prstGeom>
            <a:noFill/>
            <a:ln>
              <a:noFill/>
            </a:ln>
          </p:spPr>
        </p:pic>
        <p:sp>
          <p:nvSpPr>
            <p:cNvPr id="9" name="Google Shape;717;p79">
              <a:extLst>
                <a:ext uri="{FF2B5EF4-FFF2-40B4-BE49-F238E27FC236}">
                  <a16:creationId xmlns:a16="http://schemas.microsoft.com/office/drawing/2014/main" id="{A8240D91-BF18-37A1-5B14-CC5352A5BF5F}"/>
                </a:ext>
              </a:extLst>
            </p:cNvPr>
            <p:cNvSpPr/>
            <p:nvPr/>
          </p:nvSpPr>
          <p:spPr>
            <a:xfrm>
              <a:off x="7010400" y="3936994"/>
              <a:ext cx="2235200" cy="591071"/>
            </a:xfrm>
            <a:custGeom>
              <a:avLst/>
              <a:gdLst/>
              <a:ahLst/>
              <a:cxnLst/>
              <a:rect l="l" t="t" r="r" b="b"/>
              <a:pathLst>
                <a:path w="2089150" h="552450" extrusionOk="0">
                  <a:moveTo>
                    <a:pt x="0" y="0"/>
                  </a:moveTo>
                  <a:lnTo>
                    <a:pt x="285750" y="552450"/>
                  </a:lnTo>
                  <a:lnTo>
                    <a:pt x="1835150" y="552450"/>
                  </a:lnTo>
                  <a:lnTo>
                    <a:pt x="2089150" y="6350"/>
                  </a:lnTo>
                  <a:lnTo>
                    <a:pt x="0" y="0"/>
                  </a:lnTo>
                  <a:close/>
                </a:path>
              </a:pathLst>
            </a:custGeom>
            <a:solidFill>
              <a:srgbClr val="3F3F3F"/>
            </a:solidFill>
            <a:ln w="9525" cap="rnd"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endParaRPr sz="2200">
                <a:solidFill>
                  <a:schemeClr val="lt1"/>
                </a:solidFill>
                <a:latin typeface="Open Sans"/>
                <a:ea typeface="Open Sans"/>
                <a:cs typeface="Open Sans"/>
                <a:sym typeface="Open Sans"/>
              </a:endParaRPr>
            </a:p>
          </p:txBody>
        </p:sp>
      </p:grpSp>
      <p:grpSp>
        <p:nvGrpSpPr>
          <p:cNvPr id="10" name="Google Shape;718;p79">
            <a:extLst>
              <a:ext uri="{FF2B5EF4-FFF2-40B4-BE49-F238E27FC236}">
                <a16:creationId xmlns:a16="http://schemas.microsoft.com/office/drawing/2014/main" id="{7E15FE92-38CF-7767-CC69-0D48D1C212B1}"/>
              </a:ext>
            </a:extLst>
          </p:cNvPr>
          <p:cNvGrpSpPr/>
          <p:nvPr/>
        </p:nvGrpSpPr>
        <p:grpSpPr>
          <a:xfrm flipH="1">
            <a:off x="6489330" y="4657037"/>
            <a:ext cx="421471" cy="177800"/>
            <a:chOff x="11158836" y="3352800"/>
            <a:chExt cx="460023" cy="177800"/>
          </a:xfrm>
        </p:grpSpPr>
        <p:cxnSp>
          <p:nvCxnSpPr>
            <p:cNvPr id="11" name="Google Shape;719;p79">
              <a:extLst>
                <a:ext uri="{FF2B5EF4-FFF2-40B4-BE49-F238E27FC236}">
                  <a16:creationId xmlns:a16="http://schemas.microsoft.com/office/drawing/2014/main" id="{B4215462-729C-C053-F811-E3CE4861D355}"/>
                </a:ext>
              </a:extLst>
            </p:cNvPr>
            <p:cNvCxnSpPr/>
            <p:nvPr/>
          </p:nvCxnSpPr>
          <p:spPr>
            <a:xfrm>
              <a:off x="11158836" y="3441700"/>
              <a:ext cx="362857" cy="0"/>
            </a:xfrm>
            <a:prstGeom prst="straightConnector1">
              <a:avLst/>
            </a:prstGeom>
            <a:noFill/>
            <a:ln w="19050" cap="flat" cmpd="sng">
              <a:solidFill>
                <a:srgbClr val="3F3F3F"/>
              </a:solidFill>
              <a:prstDash val="solid"/>
              <a:round/>
              <a:headEnd type="none" w="sm" len="sm"/>
              <a:tailEnd type="none" w="sm" len="sm"/>
            </a:ln>
          </p:spPr>
        </p:cxnSp>
        <p:sp>
          <p:nvSpPr>
            <p:cNvPr id="12" name="Google Shape;720;p79">
              <a:extLst>
                <a:ext uri="{FF2B5EF4-FFF2-40B4-BE49-F238E27FC236}">
                  <a16:creationId xmlns:a16="http://schemas.microsoft.com/office/drawing/2014/main" id="{4EC27074-B033-4770-6A20-B4C952AA4C14}"/>
                </a:ext>
              </a:extLst>
            </p:cNvPr>
            <p:cNvSpPr/>
            <p:nvPr/>
          </p:nvSpPr>
          <p:spPr>
            <a:xfrm>
              <a:off x="11441059" y="3352800"/>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endParaRPr sz="2200">
                <a:solidFill>
                  <a:srgbClr val="3F3F3F"/>
                </a:solidFill>
                <a:latin typeface="Open Sans"/>
                <a:ea typeface="Open Sans"/>
                <a:cs typeface="Open Sans"/>
                <a:sym typeface="Open Sans"/>
              </a:endParaRPr>
            </a:p>
          </p:txBody>
        </p:sp>
      </p:grpSp>
      <p:sp>
        <p:nvSpPr>
          <p:cNvPr id="13" name="Google Shape;721;p79">
            <a:extLst>
              <a:ext uri="{FF2B5EF4-FFF2-40B4-BE49-F238E27FC236}">
                <a16:creationId xmlns:a16="http://schemas.microsoft.com/office/drawing/2014/main" id="{8EA4B963-C5FA-F9A7-DC81-EE289575C276}"/>
              </a:ext>
            </a:extLst>
          </p:cNvPr>
          <p:cNvSpPr/>
          <p:nvPr/>
        </p:nvSpPr>
        <p:spPr>
          <a:xfrm>
            <a:off x="1104899" y="3022678"/>
            <a:ext cx="5292773" cy="2463721"/>
          </a:xfrm>
          <a:prstGeom prst="roundRect">
            <a:avLst>
              <a:gd name="adj" fmla="val 12058"/>
            </a:avLst>
          </a:prstGeom>
          <a:solidFill>
            <a:srgbClr val="F0DEB4"/>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r>
              <a:rPr lang="en-US" sz="2200">
                <a:solidFill>
                  <a:srgbClr val="404040"/>
                </a:solidFill>
                <a:latin typeface="Open Sans" panose="020B0606030504020204" pitchFamily="34" charset="0"/>
                <a:ea typeface="Open Sans"/>
                <a:cs typeface="Open Sans"/>
                <a:sym typeface="Open Sans"/>
              </a:rPr>
              <a:t>Identifiers can be a combination of:</a:t>
            </a:r>
            <a:endParaRPr lang="en-IN" sz="2200">
              <a:solidFill>
                <a:srgbClr val="404040"/>
              </a:solidFill>
              <a:latin typeface="Open Sans" panose="020B0606030504020204" pitchFamily="34" charset="0"/>
              <a:ea typeface="Arial"/>
              <a:cs typeface="Arial"/>
              <a:sym typeface="Arial"/>
            </a:endParaRPr>
          </a:p>
          <a:p>
            <a:pPr marL="585788" indent="-322263">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Letters in lowercase (a to z) or uppercase (A to Z) </a:t>
            </a:r>
            <a:endParaRPr lang="en-IN" sz="2200">
              <a:solidFill>
                <a:srgbClr val="404040"/>
              </a:solidFill>
              <a:latin typeface="Open Sans" panose="020B0606030504020204" pitchFamily="34" charset="0"/>
              <a:ea typeface="Arial"/>
              <a:cs typeface="Arial"/>
              <a:sym typeface="Arial"/>
            </a:endParaRPr>
          </a:p>
          <a:p>
            <a:pPr marL="585788" indent="-322263">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Digits (0-9) </a:t>
            </a:r>
            <a:endParaRPr lang="en-IN" sz="2200">
              <a:solidFill>
                <a:srgbClr val="404040"/>
              </a:solidFill>
              <a:latin typeface="Open Sans" panose="020B0606030504020204" pitchFamily="34" charset="0"/>
              <a:ea typeface="Arial"/>
              <a:cs typeface="Arial"/>
              <a:sym typeface="Arial"/>
            </a:endParaRPr>
          </a:p>
          <a:p>
            <a:pPr marL="585788" indent="-322263">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Underscore ( _ )</a:t>
            </a:r>
            <a:endParaRPr lang="en-IN" sz="2200">
              <a:solidFill>
                <a:srgbClr val="404040"/>
              </a:solidFill>
              <a:latin typeface="Open Sans" panose="020B0606030504020204" pitchFamily="34" charset="0"/>
              <a:ea typeface="Arial"/>
              <a:cs typeface="Arial"/>
              <a:sym typeface="Arial"/>
            </a:endParaRPr>
          </a:p>
        </p:txBody>
      </p:sp>
      <p:grpSp>
        <p:nvGrpSpPr>
          <p:cNvPr id="14" name="Google Shape;722;p79">
            <a:extLst>
              <a:ext uri="{FF2B5EF4-FFF2-40B4-BE49-F238E27FC236}">
                <a16:creationId xmlns:a16="http://schemas.microsoft.com/office/drawing/2014/main" id="{D0D6ED98-3C82-629F-5F7C-3B6E647B9FD9}"/>
              </a:ext>
            </a:extLst>
          </p:cNvPr>
          <p:cNvGrpSpPr/>
          <p:nvPr/>
        </p:nvGrpSpPr>
        <p:grpSpPr>
          <a:xfrm rot="10800000" flipH="1">
            <a:off x="9470761" y="4497552"/>
            <a:ext cx="421471" cy="177800"/>
            <a:chOff x="11158836" y="3352800"/>
            <a:chExt cx="460023" cy="177800"/>
          </a:xfrm>
        </p:grpSpPr>
        <p:cxnSp>
          <p:nvCxnSpPr>
            <p:cNvPr id="15" name="Google Shape;723;p79">
              <a:extLst>
                <a:ext uri="{FF2B5EF4-FFF2-40B4-BE49-F238E27FC236}">
                  <a16:creationId xmlns:a16="http://schemas.microsoft.com/office/drawing/2014/main" id="{2E8565F7-9911-581C-0C79-423072C699EA}"/>
                </a:ext>
              </a:extLst>
            </p:cNvPr>
            <p:cNvCxnSpPr/>
            <p:nvPr/>
          </p:nvCxnSpPr>
          <p:spPr>
            <a:xfrm>
              <a:off x="11158836" y="3441700"/>
              <a:ext cx="362857" cy="0"/>
            </a:xfrm>
            <a:prstGeom prst="straightConnector1">
              <a:avLst/>
            </a:prstGeom>
            <a:noFill/>
            <a:ln w="19050" cap="flat" cmpd="sng">
              <a:solidFill>
                <a:srgbClr val="3F3F3F"/>
              </a:solidFill>
              <a:prstDash val="solid"/>
              <a:round/>
              <a:headEnd type="none" w="sm" len="sm"/>
              <a:tailEnd type="none" w="sm" len="sm"/>
            </a:ln>
          </p:spPr>
        </p:cxnSp>
        <p:sp>
          <p:nvSpPr>
            <p:cNvPr id="16" name="Google Shape;724;p79">
              <a:extLst>
                <a:ext uri="{FF2B5EF4-FFF2-40B4-BE49-F238E27FC236}">
                  <a16:creationId xmlns:a16="http://schemas.microsoft.com/office/drawing/2014/main" id="{F503374E-50FA-70A5-6D07-66259F8DD740}"/>
                </a:ext>
              </a:extLst>
            </p:cNvPr>
            <p:cNvSpPr/>
            <p:nvPr/>
          </p:nvSpPr>
          <p:spPr>
            <a:xfrm>
              <a:off x="11441060" y="3352800"/>
              <a:ext cx="177799"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endParaRPr sz="2200">
                <a:solidFill>
                  <a:srgbClr val="3F3F3F"/>
                </a:solidFill>
                <a:latin typeface="Open Sans"/>
                <a:ea typeface="Open Sans"/>
                <a:cs typeface="Open Sans"/>
                <a:sym typeface="Open Sans"/>
              </a:endParaRPr>
            </a:p>
          </p:txBody>
        </p:sp>
      </p:grpSp>
      <p:sp>
        <p:nvSpPr>
          <p:cNvPr id="17" name="Google Shape;725;p79">
            <a:extLst>
              <a:ext uri="{FF2B5EF4-FFF2-40B4-BE49-F238E27FC236}">
                <a16:creationId xmlns:a16="http://schemas.microsoft.com/office/drawing/2014/main" id="{D6E4858B-4E73-B942-56EB-BD36AFEBE156}"/>
              </a:ext>
            </a:extLst>
          </p:cNvPr>
          <p:cNvSpPr/>
          <p:nvPr/>
        </p:nvSpPr>
        <p:spPr>
          <a:xfrm>
            <a:off x="10152000" y="3032601"/>
            <a:ext cx="4999101" cy="1350357"/>
          </a:xfrm>
          <a:prstGeom prst="roundRect">
            <a:avLst>
              <a:gd name="adj" fmla="val 10522"/>
            </a:avLst>
          </a:prstGeom>
          <a:solidFill>
            <a:srgbClr val="F0DEB4"/>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r>
              <a:rPr lang="en-US" sz="2200">
                <a:solidFill>
                  <a:srgbClr val="3F3F3F"/>
                </a:solidFill>
                <a:latin typeface="Open Sans"/>
                <a:ea typeface="Open Sans"/>
                <a:cs typeface="Open Sans"/>
                <a:sym typeface="Open Sans"/>
              </a:rPr>
              <a:t>Special symbols like !, @, #, $, and % cannot be used in an identifier.</a:t>
            </a:r>
            <a:endParaRPr lang="en-IN" sz="1400">
              <a:solidFill>
                <a:srgbClr val="000000"/>
              </a:solidFill>
              <a:latin typeface="Arial"/>
              <a:ea typeface="Arial"/>
              <a:cs typeface="Arial"/>
              <a:sym typeface="Arial"/>
            </a:endParaRPr>
          </a:p>
        </p:txBody>
      </p:sp>
      <p:sp>
        <p:nvSpPr>
          <p:cNvPr id="19" name="Google Shape;727;p79">
            <a:extLst>
              <a:ext uri="{FF2B5EF4-FFF2-40B4-BE49-F238E27FC236}">
                <a16:creationId xmlns:a16="http://schemas.microsoft.com/office/drawing/2014/main" id="{3C04D3BD-A755-2D9C-317E-552470738138}"/>
              </a:ext>
            </a:extLst>
          </p:cNvPr>
          <p:cNvSpPr/>
          <p:nvPr/>
        </p:nvSpPr>
        <p:spPr>
          <a:xfrm>
            <a:off x="4682103" y="7899487"/>
            <a:ext cx="7025353" cy="788670"/>
          </a:xfrm>
          <a:prstGeom prst="roundRect">
            <a:avLst>
              <a:gd name="adj" fmla="val 16667"/>
            </a:avLst>
          </a:prstGeom>
          <a:solidFill>
            <a:srgbClr val="F0DEB4"/>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r>
              <a:rPr lang="en-US" sz="2200">
                <a:solidFill>
                  <a:srgbClr val="404040"/>
                </a:solidFill>
                <a:latin typeface="Open Sans"/>
                <a:ea typeface="Open Sans"/>
                <a:cs typeface="Open Sans"/>
                <a:sym typeface="Open Sans"/>
              </a:rPr>
              <a:t>Python is case-sensitive, so </a:t>
            </a:r>
            <a:r>
              <a:rPr lang="en-US" sz="2200" i="1">
                <a:solidFill>
                  <a:srgbClr val="404040"/>
                </a:solidFill>
                <a:latin typeface="Open Sans"/>
                <a:ea typeface="Open Sans"/>
                <a:cs typeface="Open Sans"/>
                <a:sym typeface="Open Sans"/>
              </a:rPr>
              <a:t>a </a:t>
            </a:r>
            <a:r>
              <a:rPr lang="en-US" sz="2200">
                <a:solidFill>
                  <a:srgbClr val="404040"/>
                </a:solidFill>
                <a:latin typeface="Open Sans"/>
                <a:ea typeface="Open Sans"/>
                <a:cs typeface="Open Sans"/>
                <a:sym typeface="Open Sans"/>
              </a:rPr>
              <a:t>is not equal to </a:t>
            </a:r>
            <a:r>
              <a:rPr lang="en-US" sz="2200" i="1">
                <a:solidFill>
                  <a:srgbClr val="404040"/>
                </a:solidFill>
                <a:latin typeface="Open Sans"/>
                <a:ea typeface="Open Sans"/>
                <a:cs typeface="Open Sans"/>
                <a:sym typeface="Open Sans"/>
              </a:rPr>
              <a:t>A</a:t>
            </a:r>
            <a:r>
              <a:rPr lang="en-US" sz="2200">
                <a:solidFill>
                  <a:srgbClr val="404040"/>
                </a:solidFill>
                <a:latin typeface="Open Sans"/>
                <a:ea typeface="Open Sans"/>
                <a:cs typeface="Open Sans"/>
                <a:sym typeface="Open Sans"/>
              </a:rPr>
              <a:t>.</a:t>
            </a:r>
            <a:endParaRPr lang="en-IN" sz="1400">
              <a:solidFill>
                <a:srgbClr val="000000"/>
              </a:solidFill>
              <a:latin typeface="Arial"/>
              <a:ea typeface="Arial"/>
              <a:cs typeface="Arial"/>
              <a:sym typeface="Arial"/>
            </a:endParaRPr>
          </a:p>
        </p:txBody>
      </p:sp>
      <p:sp>
        <p:nvSpPr>
          <p:cNvPr id="21" name="Google Shape;729;p79">
            <a:extLst>
              <a:ext uri="{FF2B5EF4-FFF2-40B4-BE49-F238E27FC236}">
                <a16:creationId xmlns:a16="http://schemas.microsoft.com/office/drawing/2014/main" id="{710B44B0-85DC-6A01-BE9C-5777EFC53E7D}"/>
              </a:ext>
            </a:extLst>
          </p:cNvPr>
          <p:cNvSpPr/>
          <p:nvPr/>
        </p:nvSpPr>
        <p:spPr>
          <a:xfrm>
            <a:off x="6172200" y="811137"/>
            <a:ext cx="39073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
        <p:nvSpPr>
          <p:cNvPr id="2" name="Google Shape;725;p79">
            <a:extLst>
              <a:ext uri="{FF2B5EF4-FFF2-40B4-BE49-F238E27FC236}">
                <a16:creationId xmlns:a16="http://schemas.microsoft.com/office/drawing/2014/main" id="{815A5109-5244-F1AB-F6F9-CCC4AD4C4052}"/>
              </a:ext>
            </a:extLst>
          </p:cNvPr>
          <p:cNvSpPr/>
          <p:nvPr/>
        </p:nvSpPr>
        <p:spPr>
          <a:xfrm>
            <a:off x="10152000" y="5781843"/>
            <a:ext cx="4999101" cy="1350357"/>
          </a:xfrm>
          <a:prstGeom prst="roundRect">
            <a:avLst>
              <a:gd name="adj" fmla="val 10522"/>
            </a:avLst>
          </a:prstGeom>
          <a:solidFill>
            <a:srgbClr val="F0DEB4"/>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r>
              <a:rPr lang="en-US" sz="2200">
                <a:solidFill>
                  <a:srgbClr val="3F3F3F"/>
                </a:solidFill>
                <a:latin typeface="Open Sans"/>
                <a:ea typeface="Open Sans"/>
                <a:cs typeface="Open Sans"/>
                <a:sym typeface="Open Sans"/>
              </a:rPr>
              <a:t>Keywords like </a:t>
            </a:r>
            <a:r>
              <a:rPr lang="en-US" sz="2200" i="1">
                <a:solidFill>
                  <a:srgbClr val="3F3F3F"/>
                </a:solidFill>
                <a:latin typeface="Open Sans"/>
                <a:ea typeface="Open Sans"/>
                <a:cs typeface="Open Sans"/>
                <a:sym typeface="Open Sans"/>
              </a:rPr>
              <a:t>global</a:t>
            </a:r>
            <a:r>
              <a:rPr lang="en-US" sz="2200">
                <a:solidFill>
                  <a:srgbClr val="3F3F3F"/>
                </a:solidFill>
                <a:latin typeface="Open Sans"/>
                <a:ea typeface="Open Sans"/>
                <a:cs typeface="Open Sans"/>
                <a:sym typeface="Open Sans"/>
              </a:rPr>
              <a:t> and </a:t>
            </a:r>
            <a:r>
              <a:rPr lang="en-US" sz="2200" i="1">
                <a:solidFill>
                  <a:srgbClr val="3F3F3F"/>
                </a:solidFill>
                <a:latin typeface="Open Sans"/>
                <a:ea typeface="Open Sans"/>
                <a:cs typeface="Open Sans"/>
                <a:sym typeface="Open Sans"/>
              </a:rPr>
              <a:t>class</a:t>
            </a:r>
            <a:r>
              <a:rPr lang="en-US" sz="2200">
                <a:solidFill>
                  <a:srgbClr val="3F3F3F"/>
                </a:solidFill>
                <a:latin typeface="Open Sans"/>
                <a:ea typeface="Open Sans"/>
                <a:cs typeface="Open Sans"/>
                <a:sym typeface="Open Sans"/>
              </a:rPr>
              <a:t> cannot be used as identifiers.</a:t>
            </a:r>
            <a:endParaRPr lang="en-US" sz="1400">
              <a:solidFill>
                <a:srgbClr val="000000"/>
              </a:solidFill>
              <a:latin typeface="Arial"/>
              <a:ea typeface="Arial"/>
              <a:cs typeface="Arial"/>
              <a:sym typeface="Arial"/>
            </a:endParaRPr>
          </a:p>
        </p:txBody>
      </p:sp>
      <p:sp>
        <p:nvSpPr>
          <p:cNvPr id="3" name="Google Shape;725;p79">
            <a:extLst>
              <a:ext uri="{FF2B5EF4-FFF2-40B4-BE49-F238E27FC236}">
                <a16:creationId xmlns:a16="http://schemas.microsoft.com/office/drawing/2014/main" id="{690403DF-6347-6132-C7C6-A2BE454B1D8D}"/>
              </a:ext>
            </a:extLst>
          </p:cNvPr>
          <p:cNvSpPr/>
          <p:nvPr/>
        </p:nvSpPr>
        <p:spPr>
          <a:xfrm>
            <a:off x="1104898" y="5781842"/>
            <a:ext cx="5292774" cy="1350357"/>
          </a:xfrm>
          <a:prstGeom prst="roundRect">
            <a:avLst>
              <a:gd name="adj" fmla="val 10522"/>
            </a:avLst>
          </a:prstGeom>
          <a:solidFill>
            <a:srgbClr val="F0DEB4"/>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r>
              <a:rPr lang="en-US" sz="2200">
                <a:solidFill>
                  <a:srgbClr val="3F3F3F"/>
                </a:solidFill>
                <a:latin typeface="Open Sans"/>
                <a:ea typeface="Open Sans"/>
                <a:cs typeface="Open Sans"/>
                <a:sym typeface="Open Sans"/>
              </a:rPr>
              <a:t>An identifier can be of any length,</a:t>
            </a:r>
          </a:p>
          <a:p>
            <a:pPr algn="ctr">
              <a:lnSpc>
                <a:spcPct val="115000"/>
              </a:lnSpc>
              <a:buClr>
                <a:srgbClr val="000000"/>
              </a:buClr>
              <a:buSzPts val="2200"/>
            </a:pPr>
            <a:r>
              <a:rPr lang="en-US" sz="2200">
                <a:solidFill>
                  <a:srgbClr val="3F3F3F"/>
                </a:solidFill>
                <a:latin typeface="Open Sans"/>
                <a:ea typeface="Open Sans"/>
                <a:cs typeface="Open Sans"/>
                <a:sym typeface="Open Sans"/>
              </a:rPr>
              <a:t>but cannot start with a digit.</a:t>
            </a:r>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3502858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5;p80">
            <a:extLst>
              <a:ext uri="{FF2B5EF4-FFF2-40B4-BE49-F238E27FC236}">
                <a16:creationId xmlns:a16="http://schemas.microsoft.com/office/drawing/2014/main" id="{44CF264B-3B78-6FE2-15B7-780E4C9D27A2}"/>
              </a:ext>
            </a:extLst>
          </p:cNvPr>
          <p:cNvSpPr/>
          <p:nvPr/>
        </p:nvSpPr>
        <p:spPr>
          <a:xfrm>
            <a:off x="2021840" y="1635731"/>
            <a:ext cx="12212320" cy="689291"/>
          </a:xfrm>
          <a:prstGeom prst="roundRect">
            <a:avLst>
              <a:gd name="adj" fmla="val 16667"/>
            </a:avLst>
          </a:prstGeom>
          <a:noFill/>
          <a:ln>
            <a:noFill/>
          </a:ln>
        </p:spPr>
        <p:txBody>
          <a:bodyPr spcFirstLastPara="1" wrap="square" lIns="91425" tIns="45700" rIns="91425" bIns="45700" anchor="ctr" anchorCtr="0">
            <a:noAutofit/>
          </a:bodyPr>
          <a:lstStyle/>
          <a:p>
            <a:pPr algn="ctr">
              <a:lnSpc>
                <a:spcPct val="115000"/>
              </a:lnSpc>
              <a:buClr>
                <a:srgbClr val="000000"/>
              </a:buClr>
              <a:buSzPts val="2200"/>
            </a:pPr>
            <a:r>
              <a:rPr lang="en-US" sz="2200">
                <a:solidFill>
                  <a:srgbClr val="404040"/>
                </a:solidFill>
                <a:latin typeface="Open Sans"/>
                <a:ea typeface="Open Sans"/>
                <a:cs typeface="Open Sans"/>
                <a:sym typeface="Open Sans"/>
              </a:rPr>
              <a:t>Here are a few examples of identifiers:</a:t>
            </a:r>
            <a:endParaRPr lang="en-IN" sz="1400">
              <a:solidFill>
                <a:srgbClr val="000000"/>
              </a:solidFill>
              <a:latin typeface="Arial"/>
              <a:ea typeface="Arial"/>
              <a:cs typeface="Arial"/>
              <a:sym typeface="Arial"/>
            </a:endParaRPr>
          </a:p>
        </p:txBody>
      </p:sp>
      <p:grpSp>
        <p:nvGrpSpPr>
          <p:cNvPr id="6" name="Google Shape;736;p80">
            <a:extLst>
              <a:ext uri="{FF2B5EF4-FFF2-40B4-BE49-F238E27FC236}">
                <a16:creationId xmlns:a16="http://schemas.microsoft.com/office/drawing/2014/main" id="{F045191A-670E-9BB6-2690-B3C35FF06E43}"/>
              </a:ext>
            </a:extLst>
          </p:cNvPr>
          <p:cNvGrpSpPr/>
          <p:nvPr/>
        </p:nvGrpSpPr>
        <p:grpSpPr>
          <a:xfrm>
            <a:off x="6998085" y="3546676"/>
            <a:ext cx="2463933" cy="4050739"/>
            <a:chOff x="6763569" y="1885944"/>
            <a:chExt cx="2728859" cy="4486281"/>
          </a:xfrm>
        </p:grpSpPr>
        <p:pic>
          <p:nvPicPr>
            <p:cNvPr id="7" name="Google Shape;737;p80">
              <a:extLst>
                <a:ext uri="{FF2B5EF4-FFF2-40B4-BE49-F238E27FC236}">
                  <a16:creationId xmlns:a16="http://schemas.microsoft.com/office/drawing/2014/main" id="{8F0C1517-10C4-4E75-5442-B440C9BF2FE6}"/>
                </a:ext>
              </a:extLst>
            </p:cNvPr>
            <p:cNvPicPr preferRelativeResize="0"/>
            <p:nvPr/>
          </p:nvPicPr>
          <p:blipFill rotWithShape="1">
            <a:blip r:embed="rId3">
              <a:alphaModFix/>
            </a:blip>
            <a:srcRect/>
            <a:stretch/>
          </p:blipFill>
          <p:spPr>
            <a:xfrm>
              <a:off x="6763569" y="1885944"/>
              <a:ext cx="2728859" cy="4486281"/>
            </a:xfrm>
            <a:prstGeom prst="rect">
              <a:avLst/>
            </a:prstGeom>
            <a:noFill/>
            <a:ln>
              <a:noFill/>
            </a:ln>
          </p:spPr>
        </p:pic>
        <p:sp>
          <p:nvSpPr>
            <p:cNvPr id="8" name="Google Shape;738;p80">
              <a:extLst>
                <a:ext uri="{FF2B5EF4-FFF2-40B4-BE49-F238E27FC236}">
                  <a16:creationId xmlns:a16="http://schemas.microsoft.com/office/drawing/2014/main" id="{E0107FBA-79AB-1281-28A8-9A6D929CD2B0}"/>
                </a:ext>
              </a:extLst>
            </p:cNvPr>
            <p:cNvSpPr/>
            <p:nvPr/>
          </p:nvSpPr>
          <p:spPr>
            <a:xfrm>
              <a:off x="7010400" y="3936994"/>
              <a:ext cx="2235200" cy="591071"/>
            </a:xfrm>
            <a:custGeom>
              <a:avLst/>
              <a:gdLst/>
              <a:ahLst/>
              <a:cxnLst/>
              <a:rect l="l" t="t" r="r" b="b"/>
              <a:pathLst>
                <a:path w="2089150" h="552450" extrusionOk="0">
                  <a:moveTo>
                    <a:pt x="0" y="0"/>
                  </a:moveTo>
                  <a:lnTo>
                    <a:pt x="285750" y="552450"/>
                  </a:lnTo>
                  <a:lnTo>
                    <a:pt x="1835150" y="552450"/>
                  </a:lnTo>
                  <a:lnTo>
                    <a:pt x="2089150" y="6350"/>
                  </a:lnTo>
                  <a:lnTo>
                    <a:pt x="0" y="0"/>
                  </a:lnTo>
                  <a:close/>
                </a:path>
              </a:pathLst>
            </a:custGeom>
            <a:solidFill>
              <a:srgbClr val="3F3F3F"/>
            </a:solidFill>
            <a:ln w="9525" cap="rnd"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endParaRPr sz="2200">
                <a:solidFill>
                  <a:schemeClr val="lt1"/>
                </a:solidFill>
                <a:latin typeface="Open Sans"/>
                <a:ea typeface="Open Sans"/>
                <a:cs typeface="Open Sans"/>
                <a:sym typeface="Open Sans"/>
              </a:endParaRPr>
            </a:p>
          </p:txBody>
        </p:sp>
      </p:grpSp>
      <p:sp>
        <p:nvSpPr>
          <p:cNvPr id="9" name="Google Shape;739;p80">
            <a:extLst>
              <a:ext uri="{FF2B5EF4-FFF2-40B4-BE49-F238E27FC236}">
                <a16:creationId xmlns:a16="http://schemas.microsoft.com/office/drawing/2014/main" id="{D6205B67-E8F0-4631-5A6C-295A2852F8C2}"/>
              </a:ext>
            </a:extLst>
          </p:cNvPr>
          <p:cNvSpPr/>
          <p:nvPr/>
        </p:nvSpPr>
        <p:spPr>
          <a:xfrm>
            <a:off x="819150" y="3637843"/>
            <a:ext cx="5447314" cy="2491200"/>
          </a:xfrm>
          <a:prstGeom prst="roundRect">
            <a:avLst>
              <a:gd name="adj" fmla="val 16667"/>
            </a:avLst>
          </a:prstGeom>
          <a:solidFill>
            <a:srgbClr val="F0DEB4"/>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marL="193675">
              <a:lnSpc>
                <a:spcPct val="115000"/>
              </a:lnSpc>
              <a:buClr>
                <a:srgbClr val="000000"/>
              </a:buClr>
              <a:buSzPts val="2200"/>
            </a:pPr>
            <a:r>
              <a:rPr lang="en-US" sz="2200">
                <a:solidFill>
                  <a:srgbClr val="404040"/>
                </a:solidFill>
                <a:latin typeface="Open Sans" panose="020B0606030504020204" pitchFamily="34" charset="0"/>
                <a:ea typeface="Open Sans"/>
                <a:cs typeface="Open Sans"/>
                <a:sym typeface="Open Sans"/>
              </a:rPr>
              <a:t>Valid identifiers:</a:t>
            </a:r>
            <a:endParaRPr lang="en-US" sz="2200">
              <a:solidFill>
                <a:srgbClr val="404040"/>
              </a:solidFill>
              <a:latin typeface="Open Sans" panose="020B0606030504020204" pitchFamily="34" charset="0"/>
              <a:ea typeface="Arial"/>
              <a:cs typeface="Arial"/>
              <a:sym typeface="Arial"/>
            </a:endParaRPr>
          </a:p>
          <a:p>
            <a:pPr marL="536575" indent="-342900">
              <a:lnSpc>
                <a:spcPct val="115000"/>
              </a:lnSpc>
              <a:spcBef>
                <a:spcPts val="1000"/>
              </a:spcBef>
              <a:buClr>
                <a:srgbClr val="000000"/>
              </a:buClr>
              <a:buSzPts val="2200"/>
              <a:buFont typeface="Arial"/>
              <a:buChar char="•"/>
            </a:pPr>
            <a:r>
              <a:rPr lang="en-US" sz="2200" err="1">
                <a:solidFill>
                  <a:srgbClr val="404040"/>
                </a:solidFill>
                <a:latin typeface="Open Sans" panose="020B0606030504020204" pitchFamily="34" charset="0"/>
                <a:ea typeface="Open Sans"/>
                <a:cs typeface="Open Sans"/>
                <a:sym typeface="Open Sans"/>
              </a:rPr>
              <a:t>myClass</a:t>
            </a:r>
            <a:r>
              <a:rPr lang="en-US" sz="2200">
                <a:solidFill>
                  <a:srgbClr val="404040"/>
                </a:solidFill>
                <a:latin typeface="Open Sans" panose="020B0606030504020204" pitchFamily="34" charset="0"/>
                <a:ea typeface="Open Sans"/>
                <a:cs typeface="Open Sans"/>
                <a:sym typeface="Open Sans"/>
              </a:rPr>
              <a:t>, </a:t>
            </a:r>
            <a:endParaRPr lang="en-US" sz="2200">
              <a:solidFill>
                <a:srgbClr val="404040"/>
              </a:solidFill>
              <a:latin typeface="Open Sans" panose="020B0606030504020204" pitchFamily="34" charset="0"/>
              <a:ea typeface="Arial"/>
              <a:cs typeface="Arial"/>
              <a:sym typeface="Arial"/>
            </a:endParaRPr>
          </a:p>
          <a:p>
            <a:pPr marL="536575"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var_1, </a:t>
            </a:r>
            <a:endParaRPr lang="en-US" sz="2200">
              <a:solidFill>
                <a:srgbClr val="404040"/>
              </a:solidFill>
              <a:latin typeface="Open Sans" panose="020B0606030504020204" pitchFamily="34" charset="0"/>
              <a:ea typeface="Arial"/>
              <a:cs typeface="Arial"/>
              <a:sym typeface="Arial"/>
            </a:endParaRPr>
          </a:p>
          <a:p>
            <a:pPr marL="536575"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count</a:t>
            </a:r>
            <a:endParaRPr lang="en-US" sz="2200">
              <a:solidFill>
                <a:srgbClr val="404040"/>
              </a:solidFill>
              <a:latin typeface="Open Sans" panose="020B0606030504020204" pitchFamily="34" charset="0"/>
              <a:ea typeface="Arial"/>
              <a:cs typeface="Arial"/>
              <a:sym typeface="Arial"/>
            </a:endParaRPr>
          </a:p>
        </p:txBody>
      </p:sp>
      <p:grpSp>
        <p:nvGrpSpPr>
          <p:cNvPr id="10" name="Google Shape;740;p80">
            <a:extLst>
              <a:ext uri="{FF2B5EF4-FFF2-40B4-BE49-F238E27FC236}">
                <a16:creationId xmlns:a16="http://schemas.microsoft.com/office/drawing/2014/main" id="{5C9FB7B0-DEC2-F708-6838-222AF89F3260}"/>
              </a:ext>
            </a:extLst>
          </p:cNvPr>
          <p:cNvGrpSpPr/>
          <p:nvPr/>
        </p:nvGrpSpPr>
        <p:grpSpPr>
          <a:xfrm flipH="1">
            <a:off x="6489330" y="4657037"/>
            <a:ext cx="421471" cy="177800"/>
            <a:chOff x="11158836" y="3352800"/>
            <a:chExt cx="460023" cy="177800"/>
          </a:xfrm>
        </p:grpSpPr>
        <p:cxnSp>
          <p:nvCxnSpPr>
            <p:cNvPr id="11" name="Google Shape;741;p80">
              <a:extLst>
                <a:ext uri="{FF2B5EF4-FFF2-40B4-BE49-F238E27FC236}">
                  <a16:creationId xmlns:a16="http://schemas.microsoft.com/office/drawing/2014/main" id="{9075D3DE-B75C-9804-A0A8-DF04B782393D}"/>
                </a:ext>
              </a:extLst>
            </p:cNvPr>
            <p:cNvCxnSpPr/>
            <p:nvPr/>
          </p:nvCxnSpPr>
          <p:spPr>
            <a:xfrm>
              <a:off x="11158836" y="3441700"/>
              <a:ext cx="362857" cy="0"/>
            </a:xfrm>
            <a:prstGeom prst="straightConnector1">
              <a:avLst/>
            </a:prstGeom>
            <a:noFill/>
            <a:ln w="19050" cap="flat" cmpd="sng">
              <a:solidFill>
                <a:srgbClr val="3F3F3F"/>
              </a:solidFill>
              <a:prstDash val="solid"/>
              <a:round/>
              <a:headEnd type="none" w="sm" len="sm"/>
              <a:tailEnd type="none" w="sm" len="sm"/>
            </a:ln>
          </p:spPr>
        </p:cxnSp>
        <p:sp>
          <p:nvSpPr>
            <p:cNvPr id="12" name="Google Shape;742;p80">
              <a:extLst>
                <a:ext uri="{FF2B5EF4-FFF2-40B4-BE49-F238E27FC236}">
                  <a16:creationId xmlns:a16="http://schemas.microsoft.com/office/drawing/2014/main" id="{0173EDE9-4F4E-903F-51FE-320CA1D91A06}"/>
                </a:ext>
              </a:extLst>
            </p:cNvPr>
            <p:cNvSpPr/>
            <p:nvPr/>
          </p:nvSpPr>
          <p:spPr>
            <a:xfrm>
              <a:off x="11441059" y="3352800"/>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endParaRPr sz="2200">
                <a:solidFill>
                  <a:srgbClr val="3F3F3F"/>
                </a:solidFill>
                <a:latin typeface="Open Sans"/>
                <a:ea typeface="Open Sans"/>
                <a:cs typeface="Open Sans"/>
                <a:sym typeface="Open Sans"/>
              </a:endParaRPr>
            </a:p>
          </p:txBody>
        </p:sp>
      </p:grpSp>
      <p:grpSp>
        <p:nvGrpSpPr>
          <p:cNvPr id="13" name="Google Shape;743;p80">
            <a:extLst>
              <a:ext uri="{FF2B5EF4-FFF2-40B4-BE49-F238E27FC236}">
                <a16:creationId xmlns:a16="http://schemas.microsoft.com/office/drawing/2014/main" id="{EF37F7F8-0131-4852-F1EE-4582D5D45EE4}"/>
              </a:ext>
            </a:extLst>
          </p:cNvPr>
          <p:cNvGrpSpPr/>
          <p:nvPr/>
        </p:nvGrpSpPr>
        <p:grpSpPr>
          <a:xfrm rot="10800000" flipH="1">
            <a:off x="9470761" y="4497552"/>
            <a:ext cx="421471" cy="177800"/>
            <a:chOff x="11158836" y="3352800"/>
            <a:chExt cx="460023" cy="177800"/>
          </a:xfrm>
        </p:grpSpPr>
        <p:cxnSp>
          <p:nvCxnSpPr>
            <p:cNvPr id="14" name="Google Shape;744;p80">
              <a:extLst>
                <a:ext uri="{FF2B5EF4-FFF2-40B4-BE49-F238E27FC236}">
                  <a16:creationId xmlns:a16="http://schemas.microsoft.com/office/drawing/2014/main" id="{00A44EDC-BBB8-2DE6-C1CD-3F8AED9F020E}"/>
                </a:ext>
              </a:extLst>
            </p:cNvPr>
            <p:cNvCxnSpPr/>
            <p:nvPr/>
          </p:nvCxnSpPr>
          <p:spPr>
            <a:xfrm>
              <a:off x="11158836" y="3441700"/>
              <a:ext cx="362857" cy="0"/>
            </a:xfrm>
            <a:prstGeom prst="straightConnector1">
              <a:avLst/>
            </a:prstGeom>
            <a:noFill/>
            <a:ln w="19050" cap="flat" cmpd="sng">
              <a:solidFill>
                <a:srgbClr val="3F3F3F"/>
              </a:solidFill>
              <a:prstDash val="solid"/>
              <a:round/>
              <a:headEnd type="none" w="sm" len="sm"/>
              <a:tailEnd type="none" w="sm" len="sm"/>
            </a:ln>
          </p:spPr>
        </p:cxnSp>
        <p:sp>
          <p:nvSpPr>
            <p:cNvPr id="15" name="Google Shape;745;p80">
              <a:extLst>
                <a:ext uri="{FF2B5EF4-FFF2-40B4-BE49-F238E27FC236}">
                  <a16:creationId xmlns:a16="http://schemas.microsoft.com/office/drawing/2014/main" id="{1C2C4017-C23C-D0C5-8B14-B8A59F9DB602}"/>
                </a:ext>
              </a:extLst>
            </p:cNvPr>
            <p:cNvSpPr/>
            <p:nvPr/>
          </p:nvSpPr>
          <p:spPr>
            <a:xfrm>
              <a:off x="11441060" y="3352800"/>
              <a:ext cx="177799"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endParaRPr sz="2200">
                <a:solidFill>
                  <a:srgbClr val="3F3F3F"/>
                </a:solidFill>
                <a:latin typeface="Open Sans"/>
                <a:ea typeface="Open Sans"/>
                <a:cs typeface="Open Sans"/>
                <a:sym typeface="Open Sans"/>
              </a:endParaRPr>
            </a:p>
          </p:txBody>
        </p:sp>
      </p:grpSp>
      <p:sp>
        <p:nvSpPr>
          <p:cNvPr id="16" name="Google Shape;746;p80">
            <a:extLst>
              <a:ext uri="{FF2B5EF4-FFF2-40B4-BE49-F238E27FC236}">
                <a16:creationId xmlns:a16="http://schemas.microsoft.com/office/drawing/2014/main" id="{EA238A0A-AB5D-B84E-3F8A-59F72183DB36}"/>
              </a:ext>
            </a:extLst>
          </p:cNvPr>
          <p:cNvSpPr/>
          <p:nvPr/>
        </p:nvSpPr>
        <p:spPr>
          <a:xfrm>
            <a:off x="10150804" y="3637852"/>
            <a:ext cx="5292396" cy="2491191"/>
          </a:xfrm>
          <a:prstGeom prst="roundRect">
            <a:avLst>
              <a:gd name="adj" fmla="val 10522"/>
            </a:avLst>
          </a:prstGeom>
          <a:solidFill>
            <a:srgbClr val="F0DEB4"/>
          </a:solidFill>
          <a:ln w="25400" cap="flat" cmpd="sng">
            <a:solidFill>
              <a:srgbClr val="F0DEB4"/>
            </a:solidFill>
            <a:prstDash val="solid"/>
            <a:round/>
            <a:headEnd type="none" w="sm" len="sm"/>
            <a:tailEnd type="none" w="sm" len="sm"/>
          </a:ln>
        </p:spPr>
        <p:txBody>
          <a:bodyPr spcFirstLastPara="1" wrap="square" lIns="91425" tIns="45700" rIns="91425" bIns="45700" anchor="ctr" anchorCtr="0">
            <a:noAutofit/>
          </a:bodyPr>
          <a:lstStyle/>
          <a:p>
            <a:pPr marL="193675">
              <a:lnSpc>
                <a:spcPct val="115000"/>
              </a:lnSpc>
              <a:buClr>
                <a:srgbClr val="000000"/>
              </a:buClr>
              <a:buSzPts val="2200"/>
            </a:pPr>
            <a:r>
              <a:rPr lang="en-US" sz="2200">
                <a:solidFill>
                  <a:srgbClr val="404040"/>
                </a:solidFill>
                <a:latin typeface="Open Sans" panose="020B0606030504020204" pitchFamily="34" charset="0"/>
                <a:ea typeface="Open Sans"/>
                <a:cs typeface="Open Sans"/>
                <a:sym typeface="Open Sans"/>
              </a:rPr>
              <a:t>Invalid identifiers:</a:t>
            </a:r>
            <a:r>
              <a:rPr lang="en-US" sz="2200" b="1">
                <a:solidFill>
                  <a:srgbClr val="404040"/>
                </a:solidFill>
                <a:latin typeface="Open Sans" panose="020B0606030504020204" pitchFamily="34" charset="0"/>
                <a:ea typeface="Open Sans"/>
                <a:cs typeface="Open Sans"/>
                <a:sym typeface="Open Sans"/>
              </a:rPr>
              <a:t> </a:t>
            </a:r>
            <a:endParaRPr lang="en-US" sz="2200">
              <a:solidFill>
                <a:srgbClr val="404040"/>
              </a:solidFill>
              <a:latin typeface="Open Sans" panose="020B0606030504020204" pitchFamily="34" charset="0"/>
              <a:ea typeface="Arial"/>
              <a:cs typeface="Arial"/>
              <a:sym typeface="Arial"/>
            </a:endParaRPr>
          </a:p>
          <a:p>
            <a:pPr marL="536575"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1variable, </a:t>
            </a:r>
            <a:endParaRPr lang="en-US" sz="2200">
              <a:solidFill>
                <a:srgbClr val="404040"/>
              </a:solidFill>
              <a:latin typeface="Open Sans" panose="020B0606030504020204" pitchFamily="34" charset="0"/>
              <a:ea typeface="Arial"/>
              <a:cs typeface="Arial"/>
              <a:sym typeface="Arial"/>
            </a:endParaRPr>
          </a:p>
          <a:p>
            <a:pPr marL="536575" indent="-342900">
              <a:lnSpc>
                <a:spcPct val="115000"/>
              </a:lnSpc>
              <a:spcBef>
                <a:spcPts val="1000"/>
              </a:spcBef>
              <a:buClr>
                <a:srgbClr val="000000"/>
              </a:buClr>
              <a:buSzPts val="2200"/>
              <a:buFont typeface="Arial"/>
              <a:buChar char="•"/>
            </a:pPr>
            <a:r>
              <a:rPr lang="en-US" sz="2200" err="1">
                <a:solidFill>
                  <a:srgbClr val="404040"/>
                </a:solidFill>
                <a:latin typeface="Open Sans" panose="020B0606030504020204" pitchFamily="34" charset="0"/>
                <a:ea typeface="Open Sans"/>
                <a:cs typeface="Open Sans"/>
                <a:sym typeface="Open Sans"/>
              </a:rPr>
              <a:t>class@new</a:t>
            </a:r>
            <a:r>
              <a:rPr lang="en-US" sz="2200">
                <a:solidFill>
                  <a:srgbClr val="404040"/>
                </a:solidFill>
                <a:latin typeface="Open Sans" panose="020B0606030504020204" pitchFamily="34" charset="0"/>
                <a:ea typeface="Open Sans"/>
                <a:cs typeface="Open Sans"/>
                <a:sym typeface="Open Sans"/>
              </a:rPr>
              <a:t>, </a:t>
            </a:r>
            <a:endParaRPr lang="en-US" sz="2200">
              <a:solidFill>
                <a:srgbClr val="404040"/>
              </a:solidFill>
              <a:latin typeface="Open Sans" panose="020B0606030504020204" pitchFamily="34" charset="0"/>
              <a:ea typeface="Arial"/>
              <a:cs typeface="Arial"/>
              <a:sym typeface="Arial"/>
            </a:endParaRPr>
          </a:p>
          <a:p>
            <a:pPr marL="536575"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global</a:t>
            </a:r>
            <a:endParaRPr lang="en-US" sz="2200">
              <a:solidFill>
                <a:srgbClr val="404040"/>
              </a:solidFill>
              <a:latin typeface="Open Sans" panose="020B0606030504020204" pitchFamily="34" charset="0"/>
              <a:ea typeface="Arial"/>
              <a:cs typeface="Arial"/>
              <a:sym typeface="Arial"/>
            </a:endParaRPr>
          </a:p>
        </p:txBody>
      </p:sp>
      <p:sp>
        <p:nvSpPr>
          <p:cNvPr id="17" name="Google Shape;747;p80">
            <a:extLst>
              <a:ext uri="{FF2B5EF4-FFF2-40B4-BE49-F238E27FC236}">
                <a16:creationId xmlns:a16="http://schemas.microsoft.com/office/drawing/2014/main" id="{2026E7F7-F1B5-7B4C-0033-403A979A8B98}"/>
              </a:ext>
            </a:extLst>
          </p:cNvPr>
          <p:cNvSpPr/>
          <p:nvPr/>
        </p:nvSpPr>
        <p:spPr>
          <a:xfrm>
            <a:off x="6172200" y="811137"/>
            <a:ext cx="39073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
        <p:nvSpPr>
          <p:cNvPr id="18" name="Google Shape;748;p80">
            <a:extLst>
              <a:ext uri="{FF2B5EF4-FFF2-40B4-BE49-F238E27FC236}">
                <a16:creationId xmlns:a16="http://schemas.microsoft.com/office/drawing/2014/main" id="{BCA4B9CA-4828-5C06-8051-43E2836F44FA}"/>
              </a:ext>
            </a:extLst>
          </p:cNvPr>
          <p:cNvSpPr txBox="1"/>
          <p:nvPr/>
        </p:nvSpPr>
        <p:spPr>
          <a:xfrm>
            <a:off x="4364037" y="350342"/>
            <a:ext cx="7527926" cy="458876"/>
          </a:xfrm>
          <a:prstGeom prst="rect">
            <a:avLst/>
          </a:prstGeom>
          <a:noFill/>
          <a:ln>
            <a:noFill/>
          </a:ln>
        </p:spPr>
        <p:txBody>
          <a:bodyPr spcFirstLastPara="1" wrap="square" lIns="0" tIns="12050" rIns="0" bIns="0" anchor="t" anchorCtr="0">
            <a:spAutoFit/>
          </a:bodyPr>
          <a:lstStyle/>
          <a:p>
            <a:pPr marL="12700" algn="ctr">
              <a:buClr>
                <a:srgbClr val="000000"/>
              </a:buClr>
              <a:buSzPts val="2800"/>
            </a:pPr>
            <a:r>
              <a:rPr lang="en-US" sz="2800" b="1">
                <a:solidFill>
                  <a:srgbClr val="3F3F3F"/>
                </a:solidFill>
                <a:latin typeface="Open Sans"/>
                <a:ea typeface="Open Sans"/>
                <a:cs typeface="Open Sans"/>
                <a:sym typeface="Open Sans"/>
              </a:rPr>
              <a:t>Python: Identifier</a:t>
            </a:r>
            <a:endParaRPr lang="en-IN" sz="2800" b="1">
              <a:solidFill>
                <a:srgbClr val="3F3F3F"/>
              </a:solidFill>
              <a:latin typeface="Open Sans"/>
              <a:ea typeface="Open Sans"/>
              <a:cs typeface="Open Sans"/>
              <a:sym typeface="Open Sans"/>
            </a:endParaRPr>
          </a:p>
        </p:txBody>
      </p:sp>
    </p:spTree>
    <p:extLst>
      <p:ext uri="{BB962C8B-B14F-4D97-AF65-F5344CB8AC3E}">
        <p14:creationId xmlns:p14="http://schemas.microsoft.com/office/powerpoint/2010/main" val="3549215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54;p81">
            <a:extLst>
              <a:ext uri="{FF2B5EF4-FFF2-40B4-BE49-F238E27FC236}">
                <a16:creationId xmlns:a16="http://schemas.microsoft.com/office/drawing/2014/main" id="{9FAFCA8F-4AE2-F4F0-2298-1A56BA0682E8}"/>
              </a:ext>
            </a:extLst>
          </p:cNvPr>
          <p:cNvSpPr txBox="1"/>
          <p:nvPr/>
        </p:nvSpPr>
        <p:spPr>
          <a:xfrm>
            <a:off x="4364037" y="346967"/>
            <a:ext cx="7527926" cy="458876"/>
          </a:xfrm>
          <a:prstGeom prst="rect">
            <a:avLst/>
          </a:prstGeom>
          <a:noFill/>
          <a:ln>
            <a:noFill/>
          </a:ln>
        </p:spPr>
        <p:txBody>
          <a:bodyPr spcFirstLastPara="1" wrap="square" lIns="0" tIns="12050" rIns="0" bIns="0" anchor="t" anchorCtr="0">
            <a:spAutoFit/>
          </a:bodyPr>
          <a:lstStyle/>
          <a:p>
            <a:pPr marL="12700" algn="ctr">
              <a:buClr>
                <a:srgbClr val="000000"/>
              </a:buClr>
              <a:buSzPts val="2800"/>
            </a:pPr>
            <a:r>
              <a:rPr lang="en-US" sz="2800" b="1">
                <a:solidFill>
                  <a:srgbClr val="404040"/>
                </a:solidFill>
                <a:latin typeface="Open Sans"/>
                <a:ea typeface="Open Sans"/>
                <a:cs typeface="Open Sans"/>
                <a:sym typeface="Open Sans"/>
              </a:rPr>
              <a:t>Python: Indentation</a:t>
            </a:r>
            <a:endParaRPr lang="en-IN" sz="1400">
              <a:solidFill>
                <a:srgbClr val="404040"/>
              </a:solidFill>
              <a:latin typeface="Arial"/>
              <a:ea typeface="Arial"/>
              <a:cs typeface="Arial"/>
              <a:sym typeface="Arial"/>
            </a:endParaRPr>
          </a:p>
        </p:txBody>
      </p:sp>
      <p:sp>
        <p:nvSpPr>
          <p:cNvPr id="6" name="Google Shape;755;p81">
            <a:extLst>
              <a:ext uri="{FF2B5EF4-FFF2-40B4-BE49-F238E27FC236}">
                <a16:creationId xmlns:a16="http://schemas.microsoft.com/office/drawing/2014/main" id="{81659639-34D5-F56E-50BB-BECD116D5E48}"/>
              </a:ext>
            </a:extLst>
          </p:cNvPr>
          <p:cNvSpPr/>
          <p:nvPr/>
        </p:nvSpPr>
        <p:spPr>
          <a:xfrm>
            <a:off x="8101046" y="3315480"/>
            <a:ext cx="7182498" cy="4596881"/>
          </a:xfrm>
          <a:prstGeom prst="roundRect">
            <a:avLst>
              <a:gd name="adj" fmla="val 8916"/>
            </a:avLst>
          </a:prstGeom>
          <a:noFill/>
          <a:ln w="635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342900" indent="-342900">
              <a:lnSpc>
                <a:spcPct val="115000"/>
              </a:lnSpc>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An indented block of code begins with a colon (</a:t>
            </a:r>
            <a:r>
              <a:rPr lang="en-US" sz="2200" b="1">
                <a:solidFill>
                  <a:srgbClr val="404040"/>
                </a:solidFill>
                <a:latin typeface="Open Sans" panose="020B0606030504020204" pitchFamily="34" charset="0"/>
                <a:ea typeface="Open Sans"/>
                <a:cs typeface="Open Sans"/>
                <a:sym typeface="Open Sans"/>
              </a:rPr>
              <a:t>:</a:t>
            </a:r>
            <a:r>
              <a:rPr lang="en-US" sz="2200">
                <a:solidFill>
                  <a:srgbClr val="404040"/>
                </a:solidFill>
                <a:latin typeface="Open Sans" panose="020B0606030504020204" pitchFamily="34" charset="0"/>
                <a:ea typeface="Open Sans"/>
                <a:cs typeface="Open Sans"/>
                <a:sym typeface="Open Sans"/>
              </a:rPr>
              <a:t>).</a:t>
            </a:r>
            <a:endParaRPr lang="en-IN" sz="2200">
              <a:solidFill>
                <a:srgbClr val="404040"/>
              </a:solidFill>
              <a:latin typeface="Open Sans" panose="020B0606030504020204" pitchFamily="34" charset="0"/>
              <a:ea typeface="Arial"/>
              <a:cs typeface="Arial"/>
              <a:sym typeface="Arial"/>
            </a:endParaRPr>
          </a:p>
          <a:p>
            <a:pPr>
              <a:lnSpc>
                <a:spcPct val="115000"/>
              </a:lnSpc>
              <a:buClr>
                <a:srgbClr val="000000"/>
              </a:buClr>
              <a:buSzPts val="2200"/>
            </a:pPr>
            <a:endParaRPr lang="en-US" sz="2200">
              <a:solidFill>
                <a:srgbClr val="404040"/>
              </a:solidFill>
              <a:latin typeface="Open Sans" panose="020B0606030504020204" pitchFamily="34" charset="0"/>
              <a:ea typeface="Open Sans"/>
              <a:cs typeface="Open Sans"/>
              <a:sym typeface="Open Sans"/>
            </a:endParaRPr>
          </a:p>
          <a:p>
            <a:pPr marL="342900" indent="-342900">
              <a:lnSpc>
                <a:spcPct val="115000"/>
              </a:lnSpc>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Python's indentation is crucial as it makes code easier to understand, unlike other programming languages.</a:t>
            </a:r>
          </a:p>
          <a:p>
            <a:pPr>
              <a:lnSpc>
                <a:spcPct val="115000"/>
              </a:lnSpc>
              <a:buClr>
                <a:srgbClr val="000000"/>
              </a:buClr>
              <a:buSzPts val="2200"/>
            </a:pPr>
            <a:endParaRPr lang="en-IN" sz="2200">
              <a:solidFill>
                <a:srgbClr val="404040"/>
              </a:solidFill>
              <a:latin typeface="Open Sans" panose="020B0606030504020204" pitchFamily="34" charset="0"/>
              <a:ea typeface="Open Sans"/>
              <a:cs typeface="Open Sans"/>
              <a:sym typeface="Open Sans"/>
            </a:endParaRPr>
          </a:p>
          <a:p>
            <a:pPr marL="342900" indent="-342900">
              <a:lnSpc>
                <a:spcPct val="115000"/>
              </a:lnSpc>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Python uses indentation to indicate a block of code.</a:t>
            </a:r>
            <a:r>
              <a:rPr lang="en-US" sz="2200">
                <a:solidFill>
                  <a:srgbClr val="404040"/>
                </a:solidFill>
                <a:latin typeface="Open Sans" panose="020B0606030504020204" pitchFamily="34" charset="0"/>
                <a:ea typeface="Arial"/>
                <a:cs typeface="Arial"/>
                <a:sym typeface="Arial"/>
              </a:rPr>
              <a:t> </a:t>
            </a:r>
            <a:r>
              <a:rPr lang="en-US" sz="2200">
                <a:solidFill>
                  <a:srgbClr val="404040"/>
                </a:solidFill>
                <a:latin typeface="Open Sans" panose="020B0606030504020204" pitchFamily="34" charset="0"/>
                <a:ea typeface="Open Sans"/>
                <a:cs typeface="Open Sans"/>
                <a:sym typeface="Open Sans"/>
              </a:rPr>
              <a:t>For example, indentation is required for conditional statements and loops such as </a:t>
            </a:r>
            <a:r>
              <a:rPr lang="en-US" sz="2200" i="1">
                <a:solidFill>
                  <a:srgbClr val="404040"/>
                </a:solidFill>
                <a:latin typeface="Open Sans" panose="020B0606030504020204" pitchFamily="34" charset="0"/>
                <a:ea typeface="Open Sans"/>
                <a:cs typeface="Open Sans"/>
                <a:sym typeface="Open Sans"/>
              </a:rPr>
              <a:t>if … else</a:t>
            </a:r>
            <a:r>
              <a:rPr lang="en-US" sz="2200">
                <a:solidFill>
                  <a:srgbClr val="404040"/>
                </a:solidFill>
                <a:latin typeface="Open Sans" panose="020B0606030504020204" pitchFamily="34" charset="0"/>
                <a:ea typeface="Open Sans"/>
                <a:cs typeface="Open Sans"/>
                <a:sym typeface="Open Sans"/>
              </a:rPr>
              <a:t>, </a:t>
            </a:r>
            <a:r>
              <a:rPr lang="en-US" sz="2200" i="1">
                <a:solidFill>
                  <a:srgbClr val="404040"/>
                </a:solidFill>
                <a:latin typeface="Open Sans" panose="020B0606030504020204" pitchFamily="34" charset="0"/>
                <a:ea typeface="Open Sans"/>
                <a:cs typeface="Open Sans"/>
                <a:sym typeface="Open Sans"/>
              </a:rPr>
              <a:t>for loop</a:t>
            </a:r>
            <a:r>
              <a:rPr lang="en-US" sz="2200">
                <a:solidFill>
                  <a:srgbClr val="404040"/>
                </a:solidFill>
                <a:latin typeface="Open Sans" panose="020B0606030504020204" pitchFamily="34" charset="0"/>
                <a:ea typeface="Open Sans"/>
                <a:cs typeface="Open Sans"/>
                <a:sym typeface="Open Sans"/>
              </a:rPr>
              <a:t>, and </a:t>
            </a:r>
            <a:r>
              <a:rPr lang="en-US" sz="2200" i="1">
                <a:solidFill>
                  <a:srgbClr val="404040"/>
                </a:solidFill>
                <a:latin typeface="Open Sans" panose="020B0606030504020204" pitchFamily="34" charset="0"/>
                <a:ea typeface="Open Sans"/>
                <a:cs typeface="Open Sans"/>
                <a:sym typeface="Open Sans"/>
              </a:rPr>
              <a:t>while loop</a:t>
            </a:r>
            <a:r>
              <a:rPr lang="en-US" sz="2200">
                <a:solidFill>
                  <a:srgbClr val="404040"/>
                </a:solidFill>
                <a:latin typeface="Open Sans" panose="020B0606030504020204" pitchFamily="34" charset="0"/>
                <a:ea typeface="Open Sans"/>
                <a:cs typeface="Open Sans"/>
                <a:sym typeface="Open Sans"/>
              </a:rPr>
              <a:t>, or else an error will occur.</a:t>
            </a:r>
            <a:endParaRPr lang="en-IN" sz="2200" i="1">
              <a:solidFill>
                <a:srgbClr val="404040"/>
              </a:solidFill>
              <a:latin typeface="Open Sans" panose="020B0606030504020204" pitchFamily="34" charset="0"/>
              <a:ea typeface="Arial"/>
              <a:cs typeface="Arial"/>
              <a:sym typeface="Arial"/>
            </a:endParaRPr>
          </a:p>
        </p:txBody>
      </p:sp>
      <p:pic>
        <p:nvPicPr>
          <p:cNvPr id="7" name="Google Shape;756;p81" descr="Graphical user interface, application, Word&#10;&#10;Description automatically generated">
            <a:extLst>
              <a:ext uri="{FF2B5EF4-FFF2-40B4-BE49-F238E27FC236}">
                <a16:creationId xmlns:a16="http://schemas.microsoft.com/office/drawing/2014/main" id="{909F26D5-C842-EFB6-3782-C16072DA5543}"/>
              </a:ext>
            </a:extLst>
          </p:cNvPr>
          <p:cNvPicPr preferRelativeResize="0"/>
          <p:nvPr/>
        </p:nvPicPr>
        <p:blipFill rotWithShape="1">
          <a:blip r:embed="rId3">
            <a:alphaModFix/>
          </a:blip>
          <a:srcRect/>
          <a:stretch/>
        </p:blipFill>
        <p:spPr>
          <a:xfrm>
            <a:off x="1056884" y="3426459"/>
            <a:ext cx="6258317" cy="1092200"/>
          </a:xfrm>
          <a:prstGeom prst="rect">
            <a:avLst/>
          </a:prstGeom>
          <a:noFill/>
          <a:ln w="6350" cap="sq" cmpd="sng">
            <a:solidFill>
              <a:schemeClr val="tx1">
                <a:lumMod val="75000"/>
                <a:lumOff val="25000"/>
              </a:schemeClr>
            </a:solidFill>
            <a:prstDash val="solid"/>
            <a:miter lim="800000"/>
            <a:headEnd type="none" w="sm" len="sm"/>
            <a:tailEnd type="none" w="sm" len="sm"/>
          </a:ln>
          <a:effectLst/>
        </p:spPr>
      </p:pic>
      <p:pic>
        <p:nvPicPr>
          <p:cNvPr id="8" name="Google Shape;757;p81" descr="Graphical user interface&#10;&#10;Description automatically generated with medium confidence">
            <a:extLst>
              <a:ext uri="{FF2B5EF4-FFF2-40B4-BE49-F238E27FC236}">
                <a16:creationId xmlns:a16="http://schemas.microsoft.com/office/drawing/2014/main" id="{0E510233-E98D-C51F-6CFC-B53513DBA962}"/>
              </a:ext>
            </a:extLst>
          </p:cNvPr>
          <p:cNvPicPr preferRelativeResize="0"/>
          <p:nvPr/>
        </p:nvPicPr>
        <p:blipFill rotWithShape="1">
          <a:blip r:embed="rId4">
            <a:alphaModFix/>
          </a:blip>
          <a:srcRect/>
          <a:stretch/>
        </p:blipFill>
        <p:spPr>
          <a:xfrm>
            <a:off x="1056884" y="5895765"/>
            <a:ext cx="6692900" cy="1879600"/>
          </a:xfrm>
          <a:prstGeom prst="rect">
            <a:avLst/>
          </a:prstGeom>
          <a:noFill/>
          <a:ln w="6350" cap="sq" cmpd="sng">
            <a:solidFill>
              <a:schemeClr val="tx1">
                <a:lumMod val="75000"/>
                <a:lumOff val="25000"/>
              </a:schemeClr>
            </a:solidFill>
            <a:prstDash val="solid"/>
            <a:miter lim="800000"/>
            <a:headEnd type="none" w="sm" len="sm"/>
            <a:tailEnd type="none" w="sm" len="sm"/>
          </a:ln>
          <a:effectLst/>
        </p:spPr>
      </p:pic>
      <p:sp>
        <p:nvSpPr>
          <p:cNvPr id="9" name="Google Shape;758;p81">
            <a:extLst>
              <a:ext uri="{FF2B5EF4-FFF2-40B4-BE49-F238E27FC236}">
                <a16:creationId xmlns:a16="http://schemas.microsoft.com/office/drawing/2014/main" id="{E837F56E-03FE-A5C0-C1B3-FC5F95CAE9F2}"/>
              </a:ext>
            </a:extLst>
          </p:cNvPr>
          <p:cNvSpPr/>
          <p:nvPr/>
        </p:nvSpPr>
        <p:spPr>
          <a:xfrm>
            <a:off x="1016000" y="2530022"/>
            <a:ext cx="2627086" cy="769257"/>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endParaRPr lang="en-IN" sz="2200">
              <a:solidFill>
                <a:srgbClr val="404040"/>
              </a:solidFill>
              <a:latin typeface="Open Sans" panose="020B0606030504020204" pitchFamily="34" charset="0"/>
              <a:ea typeface="Open Sans"/>
              <a:cs typeface="Open Sans"/>
              <a:sym typeface="Open Sans"/>
            </a:endParaRPr>
          </a:p>
          <a:p>
            <a:pPr algn="ctr">
              <a:lnSpc>
                <a:spcPct val="115000"/>
              </a:lnSpc>
              <a:buClr>
                <a:srgbClr val="000000"/>
              </a:buClr>
              <a:buSzPts val="2200"/>
            </a:pPr>
            <a:r>
              <a:rPr lang="en-IN" sz="2200">
                <a:solidFill>
                  <a:srgbClr val="404040"/>
                </a:solidFill>
                <a:latin typeface="Open Sans" panose="020B0606030504020204" pitchFamily="34" charset="0"/>
                <a:ea typeface="Open Sans"/>
                <a:cs typeface="Open Sans"/>
                <a:sym typeface="Open Sans"/>
              </a:rPr>
              <a:t>Correct </a:t>
            </a:r>
            <a:r>
              <a:rPr lang="en-US" sz="2200">
                <a:solidFill>
                  <a:srgbClr val="404040"/>
                </a:solidFill>
                <a:latin typeface="Open Sans" panose="020B0606030504020204" pitchFamily="34" charset="0"/>
                <a:ea typeface="Open Sans"/>
                <a:cs typeface="Open Sans"/>
                <a:sym typeface="Open Sans"/>
              </a:rPr>
              <a:t>syntax</a:t>
            </a:r>
            <a:endParaRPr lang="en-IN" sz="2200">
              <a:solidFill>
                <a:srgbClr val="404040"/>
              </a:solidFill>
              <a:latin typeface="Open Sans" panose="020B0606030504020204" pitchFamily="34" charset="0"/>
              <a:ea typeface="Arial"/>
              <a:cs typeface="Arial"/>
              <a:sym typeface="Arial"/>
            </a:endParaRPr>
          </a:p>
          <a:p>
            <a:pPr algn="ctr">
              <a:buClr>
                <a:srgbClr val="000000"/>
              </a:buClr>
              <a:buSzPts val="2200"/>
            </a:pPr>
            <a:endParaRPr lang="en-IN" sz="2200">
              <a:solidFill>
                <a:srgbClr val="3F3F3F"/>
              </a:solidFill>
              <a:latin typeface="Arial"/>
              <a:ea typeface="Arial"/>
              <a:cs typeface="Arial"/>
              <a:sym typeface="Arial"/>
            </a:endParaRPr>
          </a:p>
        </p:txBody>
      </p:sp>
      <p:sp>
        <p:nvSpPr>
          <p:cNvPr id="10" name="Google Shape;759;p81">
            <a:extLst>
              <a:ext uri="{FF2B5EF4-FFF2-40B4-BE49-F238E27FC236}">
                <a16:creationId xmlns:a16="http://schemas.microsoft.com/office/drawing/2014/main" id="{BCB1D049-C046-6C91-58D7-A4A7AD394679}"/>
              </a:ext>
            </a:extLst>
          </p:cNvPr>
          <p:cNvSpPr txBox="1"/>
          <p:nvPr/>
        </p:nvSpPr>
        <p:spPr>
          <a:xfrm>
            <a:off x="1903751" y="1529118"/>
            <a:ext cx="12801600" cy="481630"/>
          </a:xfrm>
          <a:prstGeom prst="rect">
            <a:avLst/>
          </a:prstGeom>
          <a:noFill/>
          <a:ln>
            <a:noFill/>
          </a:ln>
        </p:spPr>
        <p:txBody>
          <a:bodyPr spcFirstLastPara="1" wrap="square" lIns="91425" tIns="45700" rIns="91425" bIns="45700" anchor="t" anchorCtr="0">
            <a:spAutoFit/>
          </a:bodyPr>
          <a:lstStyle/>
          <a:p>
            <a:pPr algn="ctr">
              <a:lnSpc>
                <a:spcPct val="115000"/>
              </a:lnSpc>
              <a:buClr>
                <a:srgbClr val="000000"/>
              </a:buClr>
              <a:buSzPts val="2200"/>
            </a:pPr>
            <a:r>
              <a:rPr lang="en-US" sz="2200">
                <a:solidFill>
                  <a:srgbClr val="404040"/>
                </a:solidFill>
                <a:latin typeface="Open Sans" panose="020B0606030504020204" pitchFamily="34" charset="0"/>
                <a:ea typeface="Open Sans"/>
                <a:cs typeface="Open Sans"/>
                <a:sym typeface="Open Sans"/>
              </a:rPr>
              <a:t>It refers to the space at the beginning of a code line.</a:t>
            </a:r>
            <a:endParaRPr lang="en-IN" sz="2200">
              <a:solidFill>
                <a:srgbClr val="404040"/>
              </a:solidFill>
              <a:latin typeface="Open Sans" panose="020B0606030504020204" pitchFamily="34" charset="0"/>
              <a:ea typeface="Arial"/>
              <a:cs typeface="Arial"/>
              <a:sym typeface="Arial"/>
            </a:endParaRPr>
          </a:p>
        </p:txBody>
      </p:sp>
      <p:sp>
        <p:nvSpPr>
          <p:cNvPr id="11" name="Google Shape;760;p81">
            <a:extLst>
              <a:ext uri="{FF2B5EF4-FFF2-40B4-BE49-F238E27FC236}">
                <a16:creationId xmlns:a16="http://schemas.microsoft.com/office/drawing/2014/main" id="{6561DB5F-895B-4768-1058-456CD71CC581}"/>
              </a:ext>
            </a:extLst>
          </p:cNvPr>
          <p:cNvSpPr/>
          <p:nvPr/>
        </p:nvSpPr>
        <p:spPr>
          <a:xfrm>
            <a:off x="1056884" y="4974983"/>
            <a:ext cx="2627086" cy="769257"/>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000000"/>
              </a:buClr>
              <a:buSzPts val="2200"/>
            </a:pPr>
            <a:endParaRPr lang="en-IN" sz="2200">
              <a:solidFill>
                <a:srgbClr val="404040"/>
              </a:solidFill>
              <a:latin typeface="Open Sans" panose="020B0606030504020204" pitchFamily="34" charset="0"/>
              <a:ea typeface="Open Sans"/>
              <a:cs typeface="Open Sans"/>
              <a:sym typeface="Open Sans"/>
            </a:endParaRPr>
          </a:p>
          <a:p>
            <a:pPr algn="ctr">
              <a:lnSpc>
                <a:spcPct val="115000"/>
              </a:lnSpc>
              <a:buClr>
                <a:srgbClr val="000000"/>
              </a:buClr>
              <a:buSzPts val="2200"/>
            </a:pPr>
            <a:r>
              <a:rPr lang="en-IN" sz="2200">
                <a:solidFill>
                  <a:srgbClr val="404040"/>
                </a:solidFill>
                <a:latin typeface="Open Sans" panose="020B0606030504020204" pitchFamily="34" charset="0"/>
                <a:ea typeface="Open Sans"/>
                <a:cs typeface="Open Sans"/>
                <a:sym typeface="Open Sans"/>
              </a:rPr>
              <a:t>Incorrect </a:t>
            </a:r>
            <a:r>
              <a:rPr lang="en-US" sz="2200">
                <a:solidFill>
                  <a:srgbClr val="404040"/>
                </a:solidFill>
                <a:latin typeface="Open Sans" panose="020B0606030504020204" pitchFamily="34" charset="0"/>
                <a:ea typeface="Open Sans"/>
                <a:cs typeface="Open Sans"/>
                <a:sym typeface="Open Sans"/>
              </a:rPr>
              <a:t>syntax</a:t>
            </a:r>
            <a:endParaRPr lang="en-IN" sz="2200">
              <a:solidFill>
                <a:srgbClr val="404040"/>
              </a:solidFill>
              <a:latin typeface="Open Sans" panose="020B0606030504020204" pitchFamily="34" charset="0"/>
              <a:ea typeface="Arial"/>
              <a:cs typeface="Arial"/>
              <a:sym typeface="Arial"/>
            </a:endParaRPr>
          </a:p>
          <a:p>
            <a:pPr algn="ctr">
              <a:buClr>
                <a:srgbClr val="000000"/>
              </a:buClr>
              <a:buSzPts val="2200"/>
            </a:pPr>
            <a:endParaRPr lang="en-IN" sz="2200">
              <a:solidFill>
                <a:srgbClr val="3F3F3F"/>
              </a:solidFill>
              <a:latin typeface="Arial"/>
              <a:ea typeface="Arial"/>
              <a:cs typeface="Arial"/>
              <a:sym typeface="Arial"/>
            </a:endParaRPr>
          </a:p>
        </p:txBody>
      </p:sp>
      <p:sp>
        <p:nvSpPr>
          <p:cNvPr id="12" name="Google Shape;761;p81">
            <a:extLst>
              <a:ext uri="{FF2B5EF4-FFF2-40B4-BE49-F238E27FC236}">
                <a16:creationId xmlns:a16="http://schemas.microsoft.com/office/drawing/2014/main" id="{EC840D9A-9487-869A-9DAB-84E4C25DA6F8}"/>
              </a:ext>
            </a:extLst>
          </p:cNvPr>
          <p:cNvSpPr/>
          <p:nvPr/>
        </p:nvSpPr>
        <p:spPr>
          <a:xfrm>
            <a:off x="5905500" y="811137"/>
            <a:ext cx="44550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176402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67;p82">
            <a:extLst>
              <a:ext uri="{FF2B5EF4-FFF2-40B4-BE49-F238E27FC236}">
                <a16:creationId xmlns:a16="http://schemas.microsoft.com/office/drawing/2014/main" id="{8C36B97C-C1E9-16EC-811A-5D345C4A0E02}"/>
              </a:ext>
            </a:extLst>
          </p:cNvPr>
          <p:cNvSpPr txBox="1"/>
          <p:nvPr/>
        </p:nvSpPr>
        <p:spPr>
          <a:xfrm>
            <a:off x="4364037" y="346967"/>
            <a:ext cx="7527926" cy="458876"/>
          </a:xfrm>
          <a:prstGeom prst="rect">
            <a:avLst/>
          </a:prstGeom>
          <a:noFill/>
          <a:ln>
            <a:noFill/>
          </a:ln>
        </p:spPr>
        <p:txBody>
          <a:bodyPr spcFirstLastPara="1" wrap="square" lIns="0" tIns="12050" rIns="0" bIns="0" anchor="t" anchorCtr="0">
            <a:spAutoFit/>
          </a:bodyPr>
          <a:lstStyle/>
          <a:p>
            <a:pPr marL="12700" algn="ctr">
              <a:buClr>
                <a:srgbClr val="000000"/>
              </a:buClr>
              <a:buSzPts val="2800"/>
            </a:pPr>
            <a:r>
              <a:rPr lang="en-US" sz="2800" b="1">
                <a:solidFill>
                  <a:srgbClr val="3F3F3F"/>
                </a:solidFill>
                <a:latin typeface="Open Sans"/>
                <a:ea typeface="Open Sans"/>
                <a:cs typeface="Open Sans"/>
                <a:sym typeface="Open Sans"/>
              </a:rPr>
              <a:t>Python: Comments</a:t>
            </a:r>
            <a:endParaRPr lang="en-IN" sz="1400">
              <a:solidFill>
                <a:srgbClr val="000000"/>
              </a:solidFill>
              <a:latin typeface="Arial"/>
              <a:ea typeface="Arial"/>
              <a:cs typeface="Arial"/>
              <a:sym typeface="Arial"/>
            </a:endParaRPr>
          </a:p>
        </p:txBody>
      </p:sp>
      <p:sp>
        <p:nvSpPr>
          <p:cNvPr id="8" name="Google Shape;770;p82">
            <a:extLst>
              <a:ext uri="{FF2B5EF4-FFF2-40B4-BE49-F238E27FC236}">
                <a16:creationId xmlns:a16="http://schemas.microsoft.com/office/drawing/2014/main" id="{12793BE2-1EF9-BC6E-3282-FCABEDF11982}"/>
              </a:ext>
            </a:extLst>
          </p:cNvPr>
          <p:cNvSpPr txBox="1"/>
          <p:nvPr/>
        </p:nvSpPr>
        <p:spPr>
          <a:xfrm>
            <a:off x="4702892" y="3663133"/>
            <a:ext cx="2987040" cy="495924"/>
          </a:xfrm>
          <a:prstGeom prst="rect">
            <a:avLst/>
          </a:prstGeom>
          <a:noFill/>
          <a:ln>
            <a:noFill/>
          </a:ln>
        </p:spPr>
        <p:txBody>
          <a:bodyPr spcFirstLastPara="1" wrap="square" lIns="91425" tIns="45700" rIns="91425" bIns="45700" anchor="t" anchorCtr="0">
            <a:spAutoFit/>
          </a:bodyPr>
          <a:lstStyle/>
          <a:p>
            <a:pPr>
              <a:lnSpc>
                <a:spcPct val="115000"/>
              </a:lnSpc>
              <a:buClr>
                <a:srgbClr val="000000"/>
              </a:buClr>
              <a:buSzPts val="2300"/>
            </a:pPr>
            <a:r>
              <a:rPr lang="en-US" sz="2200">
                <a:solidFill>
                  <a:srgbClr val="404040"/>
                </a:solidFill>
                <a:latin typeface="Open Sans" panose="020B0606030504020204" pitchFamily="34" charset="0"/>
                <a:ea typeface="Open Sans"/>
                <a:cs typeface="Open Sans"/>
                <a:sym typeface="Open Sans"/>
              </a:rPr>
              <a:t>Example:</a:t>
            </a:r>
            <a:endParaRPr lang="en-US" sz="2200">
              <a:solidFill>
                <a:srgbClr val="404040"/>
              </a:solidFill>
              <a:latin typeface="Open Sans" panose="020B0606030504020204" pitchFamily="34" charset="0"/>
              <a:ea typeface="Arial"/>
              <a:cs typeface="Arial"/>
            </a:endParaRPr>
          </a:p>
        </p:txBody>
      </p:sp>
      <p:sp>
        <p:nvSpPr>
          <p:cNvPr id="9" name="Google Shape;771;p82">
            <a:extLst>
              <a:ext uri="{FF2B5EF4-FFF2-40B4-BE49-F238E27FC236}">
                <a16:creationId xmlns:a16="http://schemas.microsoft.com/office/drawing/2014/main" id="{7EFB5F27-E1C8-9690-AE5A-3388E428C762}"/>
              </a:ext>
            </a:extLst>
          </p:cNvPr>
          <p:cNvSpPr txBox="1"/>
          <p:nvPr/>
        </p:nvSpPr>
        <p:spPr>
          <a:xfrm>
            <a:off x="2617583" y="1573224"/>
            <a:ext cx="11341016" cy="870967"/>
          </a:xfrm>
          <a:prstGeom prst="rect">
            <a:avLst/>
          </a:prstGeom>
          <a:noFill/>
          <a:ln>
            <a:noFill/>
          </a:ln>
        </p:spPr>
        <p:txBody>
          <a:bodyPr spcFirstLastPara="1" wrap="square" lIns="91425" tIns="45700" rIns="91425" bIns="45700" anchor="t" anchorCtr="0">
            <a:spAutoFit/>
          </a:bodyPr>
          <a:lstStyle/>
          <a:p>
            <a:pPr algn="ctr">
              <a:lnSpc>
                <a:spcPct val="115000"/>
              </a:lnSpc>
              <a:buClr>
                <a:srgbClr val="000000"/>
              </a:buClr>
              <a:buSzPts val="2200"/>
            </a:pPr>
            <a:r>
              <a:rPr lang="en-US" sz="2200">
                <a:solidFill>
                  <a:srgbClr val="404040"/>
                </a:solidFill>
                <a:latin typeface="Open Sans"/>
                <a:ea typeface="Open Sans"/>
                <a:cs typeface="Open Sans"/>
                <a:sym typeface="Open Sans"/>
              </a:rPr>
              <a:t>They are annotations or programmer-readable explanations in a computer program's source code that make it easier for humans to understand the code.</a:t>
            </a:r>
            <a:endParaRPr lang="en-IN" sz="1400">
              <a:solidFill>
                <a:srgbClr val="000000"/>
              </a:solidFill>
              <a:latin typeface="Arial"/>
              <a:ea typeface="Arial"/>
              <a:cs typeface="Arial"/>
              <a:sym typeface="Arial"/>
            </a:endParaRPr>
          </a:p>
        </p:txBody>
      </p:sp>
      <p:sp>
        <p:nvSpPr>
          <p:cNvPr id="10" name="Google Shape;772;p82">
            <a:extLst>
              <a:ext uri="{FF2B5EF4-FFF2-40B4-BE49-F238E27FC236}">
                <a16:creationId xmlns:a16="http://schemas.microsoft.com/office/drawing/2014/main" id="{9ACD16D2-3B5B-FEE5-657D-6C925CEF63D7}"/>
              </a:ext>
            </a:extLst>
          </p:cNvPr>
          <p:cNvSpPr/>
          <p:nvPr/>
        </p:nvSpPr>
        <p:spPr>
          <a:xfrm>
            <a:off x="6019800" y="811137"/>
            <a:ext cx="422481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pic>
        <p:nvPicPr>
          <p:cNvPr id="2" name="Picture 1" descr="A close up of a message&#10;&#10;AI-generated content may be incorrect.">
            <a:extLst>
              <a:ext uri="{FF2B5EF4-FFF2-40B4-BE49-F238E27FC236}">
                <a16:creationId xmlns:a16="http://schemas.microsoft.com/office/drawing/2014/main" id="{2879ACBF-7DD6-72C9-301D-AF5BBD30B657}"/>
              </a:ext>
            </a:extLst>
          </p:cNvPr>
          <p:cNvPicPr>
            <a:picLocks noChangeAspect="1"/>
          </p:cNvPicPr>
          <p:nvPr/>
        </p:nvPicPr>
        <p:blipFill>
          <a:blip r:embed="rId3"/>
          <a:stretch>
            <a:fillRect/>
          </a:stretch>
        </p:blipFill>
        <p:spPr>
          <a:xfrm>
            <a:off x="4777536" y="4161574"/>
            <a:ext cx="6700928" cy="1793995"/>
          </a:xfrm>
          <a:prstGeom prst="rect">
            <a:avLst/>
          </a:prstGeom>
        </p:spPr>
      </p:pic>
      <p:sp>
        <p:nvSpPr>
          <p:cNvPr id="3" name="Google Shape;771;p82">
            <a:extLst>
              <a:ext uri="{FF2B5EF4-FFF2-40B4-BE49-F238E27FC236}">
                <a16:creationId xmlns:a16="http://schemas.microsoft.com/office/drawing/2014/main" id="{08E934D6-D70F-F39C-0AB8-E284E76B32DA}"/>
              </a:ext>
            </a:extLst>
          </p:cNvPr>
          <p:cNvSpPr txBox="1"/>
          <p:nvPr/>
        </p:nvSpPr>
        <p:spPr>
          <a:xfrm>
            <a:off x="2457492" y="7459795"/>
            <a:ext cx="11341016" cy="481630"/>
          </a:xfrm>
          <a:prstGeom prst="rect">
            <a:avLst/>
          </a:prstGeom>
          <a:noFill/>
          <a:ln>
            <a:noFill/>
          </a:ln>
        </p:spPr>
        <p:txBody>
          <a:bodyPr spcFirstLastPara="1" wrap="square" lIns="91425" tIns="45700" rIns="91425" bIns="45700" anchor="t" anchorCtr="0">
            <a:spAutoFit/>
          </a:bodyPr>
          <a:lstStyle/>
          <a:p>
            <a:pPr algn="ctr">
              <a:lnSpc>
                <a:spcPct val="115000"/>
              </a:lnSpc>
              <a:buClr>
                <a:srgbClr val="000000"/>
              </a:buClr>
              <a:buSzPts val="2200"/>
            </a:pPr>
            <a:r>
              <a:rPr lang="en-US" sz="2200">
                <a:solidFill>
                  <a:srgbClr val="404040"/>
                </a:solidFill>
                <a:latin typeface="Open Sans"/>
                <a:ea typeface="Open Sans"/>
                <a:cs typeface="Open Sans"/>
                <a:sym typeface="Open Sans"/>
              </a:rPr>
              <a:t>A comment in Python starts with #, and the rest of the line is considered a comment.</a:t>
            </a:r>
            <a:endParaRPr lang="en-IN"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2294569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AC98A6-04B7-EB6B-1C1C-4E046CDB6E4E}"/>
              </a:ext>
            </a:extLst>
          </p:cNvPr>
          <p:cNvSpPr>
            <a:spLocks noGrp="1"/>
          </p:cNvSpPr>
          <p:nvPr>
            <p:ph type="body" idx="10"/>
          </p:nvPr>
        </p:nvSpPr>
        <p:spPr/>
        <p:txBody>
          <a:bodyPr/>
          <a:lstStyle/>
          <a:p>
            <a:r>
              <a:rPr lang="en-US"/>
              <a:t>Python provides simple yet powerful functions to handle user input and output display.</a:t>
            </a:r>
          </a:p>
          <a:p>
            <a:r>
              <a:rPr lang="en-US"/>
              <a:t>The two primary functions used for this are:</a:t>
            </a:r>
            <a:endParaRPr lang="en-IN"/>
          </a:p>
        </p:txBody>
      </p:sp>
      <p:sp>
        <p:nvSpPr>
          <p:cNvPr id="4" name="Title 3">
            <a:extLst>
              <a:ext uri="{FF2B5EF4-FFF2-40B4-BE49-F238E27FC236}">
                <a16:creationId xmlns:a16="http://schemas.microsoft.com/office/drawing/2014/main" id="{885019AA-0836-EB70-7C6E-A850887C3E77}"/>
              </a:ext>
            </a:extLst>
          </p:cNvPr>
          <p:cNvSpPr>
            <a:spLocks noGrp="1"/>
          </p:cNvSpPr>
          <p:nvPr>
            <p:ph type="title"/>
          </p:nvPr>
        </p:nvSpPr>
        <p:spPr/>
        <p:txBody>
          <a:bodyPr/>
          <a:lstStyle/>
          <a:p>
            <a:r>
              <a:rPr lang="en-IN"/>
              <a:t>Python: Input and Output </a:t>
            </a:r>
          </a:p>
        </p:txBody>
      </p:sp>
      <p:sp>
        <p:nvSpPr>
          <p:cNvPr id="6" name="Brandline_LVC">
            <a:extLst>
              <a:ext uri="{FF2B5EF4-FFF2-40B4-BE49-F238E27FC236}">
                <a16:creationId xmlns:a16="http://schemas.microsoft.com/office/drawing/2014/main" id="{0A323D02-EF04-B19F-BCA2-F730144EB22B}"/>
              </a:ext>
            </a:extLst>
          </p:cNvPr>
          <p:cNvSpPr/>
          <p:nvPr/>
        </p:nvSpPr>
        <p:spPr>
          <a:xfrm>
            <a:off x="5283200" y="816324"/>
            <a:ext cx="5693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sp>
        <p:nvSpPr>
          <p:cNvPr id="9" name="Text_1">
            <a:extLst>
              <a:ext uri="{FF2B5EF4-FFF2-40B4-BE49-F238E27FC236}">
                <a16:creationId xmlns:a16="http://schemas.microsoft.com/office/drawing/2014/main" id="{867DDA75-F714-6D74-5D68-8EF150EB4FFD}"/>
              </a:ext>
            </a:extLst>
          </p:cNvPr>
          <p:cNvSpPr/>
          <p:nvPr/>
        </p:nvSpPr>
        <p:spPr>
          <a:xfrm>
            <a:off x="2299068" y="3652761"/>
            <a:ext cx="3996306" cy="1061484"/>
          </a:xfrm>
          <a:prstGeom prst="roundRect">
            <a:avLst>
              <a:gd name="adj" fmla="val 16667"/>
            </a:avLst>
          </a:prstGeom>
          <a:solidFill>
            <a:schemeClr val="accent6">
              <a:lumMod val="20000"/>
              <a:lumOff val="80000"/>
            </a:schemeClr>
          </a:solidFill>
          <a:ln>
            <a:noFill/>
          </a:ln>
        </p:spPr>
        <p:txBody>
          <a:bodyPr spcFirstLastPara="1" wrap="square" lIns="91425" tIns="45700" rIns="91425" bIns="45700" anchor="ctr" anchorCtr="0">
            <a:noAutofit/>
          </a:bodyPr>
          <a:lstStyle/>
          <a:p>
            <a:pPr algn="ctr">
              <a:buClr>
                <a:srgbClr val="000000"/>
              </a:buClr>
              <a:buSzPts val="2200"/>
            </a:pPr>
            <a:r>
              <a:rPr lang="en-IN" sz="2200"/>
              <a:t>input()</a:t>
            </a:r>
            <a:endParaRPr lang="en-US" sz="2200">
              <a:solidFill>
                <a:schemeClr val="tx1">
                  <a:lumMod val="75000"/>
                  <a:lumOff val="25000"/>
                </a:schemeClr>
              </a:solidFill>
              <a:latin typeface="Open Sans"/>
              <a:ea typeface="Open Sans"/>
              <a:cs typeface="Open Sans"/>
              <a:sym typeface="Open Sans"/>
            </a:endParaRPr>
          </a:p>
        </p:txBody>
      </p:sp>
      <p:cxnSp>
        <p:nvCxnSpPr>
          <p:cNvPr id="11" name="Google Shape;386;p56">
            <a:extLst>
              <a:ext uri="{FF2B5EF4-FFF2-40B4-BE49-F238E27FC236}">
                <a16:creationId xmlns:a16="http://schemas.microsoft.com/office/drawing/2014/main" id="{D2A20B45-CBDF-0084-6B07-23CD51DB139F}"/>
              </a:ext>
            </a:extLst>
          </p:cNvPr>
          <p:cNvCxnSpPr>
            <a:cxnSpLocks/>
          </p:cNvCxnSpPr>
          <p:nvPr/>
        </p:nvCxnSpPr>
        <p:spPr>
          <a:xfrm flipH="1" flipV="1">
            <a:off x="6295374" y="4183503"/>
            <a:ext cx="795290" cy="15277"/>
          </a:xfrm>
          <a:prstGeom prst="straightConnector1">
            <a:avLst/>
          </a:prstGeom>
          <a:noFill/>
          <a:ln w="28575" cap="flat" cmpd="sng">
            <a:solidFill>
              <a:schemeClr val="accent5">
                <a:lumMod val="60000"/>
                <a:lumOff val="40000"/>
              </a:schemeClr>
            </a:solidFill>
            <a:prstDash val="solid"/>
            <a:round/>
            <a:headEnd type="none" w="sm" len="sm"/>
            <a:tailEnd type="none" w="sm" len="sm"/>
          </a:ln>
        </p:spPr>
      </p:cxnSp>
      <p:cxnSp>
        <p:nvCxnSpPr>
          <p:cNvPr id="12" name="Google Shape;387;p56">
            <a:extLst>
              <a:ext uri="{FF2B5EF4-FFF2-40B4-BE49-F238E27FC236}">
                <a16:creationId xmlns:a16="http://schemas.microsoft.com/office/drawing/2014/main" id="{7E82F70E-A89B-D4A1-5AAA-EF23B1784E9C}"/>
              </a:ext>
            </a:extLst>
          </p:cNvPr>
          <p:cNvCxnSpPr>
            <a:cxnSpLocks/>
          </p:cNvCxnSpPr>
          <p:nvPr/>
        </p:nvCxnSpPr>
        <p:spPr>
          <a:xfrm flipH="1">
            <a:off x="9348129" y="4183503"/>
            <a:ext cx="965766" cy="15300"/>
          </a:xfrm>
          <a:prstGeom prst="straightConnector1">
            <a:avLst/>
          </a:prstGeom>
          <a:noFill/>
          <a:ln w="28575" cap="flat" cmpd="sng">
            <a:solidFill>
              <a:schemeClr val="accent5">
                <a:lumMod val="60000"/>
                <a:lumOff val="40000"/>
              </a:schemeClr>
            </a:solidFill>
            <a:prstDash val="solid"/>
            <a:round/>
            <a:headEnd type="none" w="sm" len="sm"/>
            <a:tailEnd type="none" w="sm" len="sm"/>
          </a:ln>
        </p:spPr>
      </p:cxnSp>
      <p:sp>
        <p:nvSpPr>
          <p:cNvPr id="13" name="Oval 12">
            <a:extLst>
              <a:ext uri="{FF2B5EF4-FFF2-40B4-BE49-F238E27FC236}">
                <a16:creationId xmlns:a16="http://schemas.microsoft.com/office/drawing/2014/main" id="{39B8BFFC-5245-AF06-5B75-35102A4E82B1}"/>
              </a:ext>
            </a:extLst>
          </p:cNvPr>
          <p:cNvSpPr/>
          <p:nvPr/>
        </p:nvSpPr>
        <p:spPr>
          <a:xfrm>
            <a:off x="7090664" y="2969509"/>
            <a:ext cx="2427941" cy="2427941"/>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b="1">
              <a:solidFill>
                <a:schemeClr val="tx1">
                  <a:lumMod val="75000"/>
                  <a:lumOff val="25000"/>
                </a:schemeClr>
              </a:solidFill>
            </a:endParaRPr>
          </a:p>
        </p:txBody>
      </p:sp>
      <p:sp>
        <p:nvSpPr>
          <p:cNvPr id="16" name="RR_Box">
            <a:extLst>
              <a:ext uri="{FF2B5EF4-FFF2-40B4-BE49-F238E27FC236}">
                <a16:creationId xmlns:a16="http://schemas.microsoft.com/office/drawing/2014/main" id="{5A3C0F1B-1E2B-4685-31AB-7DCBC5CFF05A}"/>
              </a:ext>
            </a:extLst>
          </p:cNvPr>
          <p:cNvSpPr/>
          <p:nvPr/>
        </p:nvSpPr>
        <p:spPr>
          <a:xfrm>
            <a:off x="2299068" y="5117674"/>
            <a:ext cx="3996306" cy="1308100"/>
          </a:xfrm>
          <a:prstGeom prst="roundRect">
            <a:avLst/>
          </a:prstGeom>
          <a:solidFill>
            <a:schemeClr val="bg1"/>
          </a:solidFill>
          <a:ln w="12700" cap="flat" cmpd="sng" algn="ctr">
            <a:solidFill>
              <a:schemeClr val="accent1">
                <a:lumMod val="60000"/>
                <a:lumOff val="40000"/>
              </a:scheme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The input() function allows users to enter data during program execution.</a:t>
            </a:r>
            <a:endParaRPr lang="en-IN" sz="2200">
              <a:solidFill>
                <a:schemeClr val="tx1">
                  <a:lumMod val="75000"/>
                  <a:lumOff val="25000"/>
                </a:schemeClr>
              </a:solidFill>
            </a:endParaRPr>
          </a:p>
        </p:txBody>
      </p:sp>
      <p:sp>
        <p:nvSpPr>
          <p:cNvPr id="22" name="RR_Box">
            <a:extLst>
              <a:ext uri="{FF2B5EF4-FFF2-40B4-BE49-F238E27FC236}">
                <a16:creationId xmlns:a16="http://schemas.microsoft.com/office/drawing/2014/main" id="{3AEFB4EC-128F-B44C-3647-0A2D53582EB5}"/>
              </a:ext>
            </a:extLst>
          </p:cNvPr>
          <p:cNvSpPr/>
          <p:nvPr/>
        </p:nvSpPr>
        <p:spPr>
          <a:xfrm>
            <a:off x="10313895" y="5117674"/>
            <a:ext cx="3996306" cy="1308100"/>
          </a:xfrm>
          <a:prstGeom prst="roundRect">
            <a:avLst/>
          </a:prstGeom>
          <a:solidFill>
            <a:schemeClr val="bg1"/>
          </a:solidFill>
          <a:ln w="12700" cap="flat" cmpd="sng" algn="ctr">
            <a:solidFill>
              <a:schemeClr val="accent1">
                <a:lumMod val="60000"/>
                <a:lumOff val="40000"/>
              </a:schemeClr>
            </a:solid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rPr>
              <a:t>The print() function displays the output on the screen.</a:t>
            </a:r>
            <a:endParaRPr lang="en-IN" sz="2200">
              <a:solidFill>
                <a:schemeClr val="tx1">
                  <a:lumMod val="75000"/>
                  <a:lumOff val="25000"/>
                </a:schemeClr>
              </a:solidFill>
            </a:endParaRPr>
          </a:p>
        </p:txBody>
      </p:sp>
      <p:sp>
        <p:nvSpPr>
          <p:cNvPr id="26" name="Text_1">
            <a:extLst>
              <a:ext uri="{FF2B5EF4-FFF2-40B4-BE49-F238E27FC236}">
                <a16:creationId xmlns:a16="http://schemas.microsoft.com/office/drawing/2014/main" id="{9C0AE8B5-6950-4964-CDD8-880095A429B2}"/>
              </a:ext>
            </a:extLst>
          </p:cNvPr>
          <p:cNvSpPr/>
          <p:nvPr/>
        </p:nvSpPr>
        <p:spPr>
          <a:xfrm>
            <a:off x="10313895" y="3672480"/>
            <a:ext cx="3996306" cy="1061484"/>
          </a:xfrm>
          <a:prstGeom prst="roundRect">
            <a:avLst>
              <a:gd name="adj" fmla="val 16667"/>
            </a:avLst>
          </a:prstGeom>
          <a:solidFill>
            <a:schemeClr val="accent6">
              <a:lumMod val="20000"/>
              <a:lumOff val="80000"/>
            </a:schemeClr>
          </a:solidFill>
          <a:ln>
            <a:noFill/>
          </a:ln>
        </p:spPr>
        <p:txBody>
          <a:bodyPr spcFirstLastPara="1" wrap="square" lIns="91425" tIns="45700" rIns="91425" bIns="45700" anchor="ctr" anchorCtr="0">
            <a:noAutofit/>
          </a:bodyPr>
          <a:lstStyle/>
          <a:p>
            <a:pPr algn="ctr">
              <a:buClr>
                <a:srgbClr val="000000"/>
              </a:buClr>
              <a:buSzPts val="2200"/>
            </a:pPr>
            <a:r>
              <a:rPr lang="en-IN" sz="2200"/>
              <a:t>print()</a:t>
            </a:r>
            <a:endParaRPr lang="en-US" sz="2200">
              <a:solidFill>
                <a:schemeClr val="tx1">
                  <a:lumMod val="75000"/>
                  <a:lumOff val="25000"/>
                </a:schemeClr>
              </a:solidFill>
              <a:latin typeface="Open Sans"/>
              <a:ea typeface="Open Sans"/>
              <a:cs typeface="Open Sans"/>
              <a:sym typeface="Open Sans"/>
            </a:endParaRPr>
          </a:p>
        </p:txBody>
      </p:sp>
      <p:pic>
        <p:nvPicPr>
          <p:cNvPr id="30" name="Picture 29" descr="A blue and yellow snake logo&#10;&#10;Description automatically generated">
            <a:extLst>
              <a:ext uri="{FF2B5EF4-FFF2-40B4-BE49-F238E27FC236}">
                <a16:creationId xmlns:a16="http://schemas.microsoft.com/office/drawing/2014/main" id="{3218EFC3-2ABE-9AC2-A08F-E2CDC9683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1034" y="3318693"/>
            <a:ext cx="1727199" cy="1729572"/>
          </a:xfrm>
          <a:prstGeom prst="rect">
            <a:avLst/>
          </a:prstGeom>
        </p:spPr>
      </p:pic>
      <p:cxnSp>
        <p:nvCxnSpPr>
          <p:cNvPr id="8" name="Straight Arrow Connector 7">
            <a:extLst>
              <a:ext uri="{FF2B5EF4-FFF2-40B4-BE49-F238E27FC236}">
                <a16:creationId xmlns:a16="http://schemas.microsoft.com/office/drawing/2014/main" id="{95370379-5CB1-CF6A-B8EA-65E66214F9AD}"/>
              </a:ext>
            </a:extLst>
          </p:cNvPr>
          <p:cNvCxnSpPr>
            <a:stCxn id="9" idx="2"/>
            <a:endCxn id="16" idx="0"/>
          </p:cNvCxnSpPr>
          <p:nvPr/>
        </p:nvCxnSpPr>
        <p:spPr>
          <a:xfrm>
            <a:off x="4297221" y="4714245"/>
            <a:ext cx="0" cy="40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74CE82-F7A2-2476-D03E-717CA5EA2A22}"/>
              </a:ext>
            </a:extLst>
          </p:cNvPr>
          <p:cNvCxnSpPr>
            <a:cxnSpLocks/>
            <a:stCxn id="16" idx="2"/>
          </p:cNvCxnSpPr>
          <p:nvPr/>
        </p:nvCxnSpPr>
        <p:spPr>
          <a:xfrm>
            <a:off x="4297221" y="6425774"/>
            <a:ext cx="1" cy="403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9562F2F-2F6F-DB8C-ED80-0FFB11AA5E43}"/>
              </a:ext>
            </a:extLst>
          </p:cNvPr>
          <p:cNvCxnSpPr>
            <a:stCxn id="26" idx="2"/>
            <a:endCxn id="22" idx="0"/>
          </p:cNvCxnSpPr>
          <p:nvPr/>
        </p:nvCxnSpPr>
        <p:spPr>
          <a:xfrm>
            <a:off x="12312048" y="4733964"/>
            <a:ext cx="0" cy="383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A12D7B5-1607-F6ED-DD38-067F3F58447A}"/>
              </a:ext>
            </a:extLst>
          </p:cNvPr>
          <p:cNvCxnSpPr>
            <a:cxnSpLocks/>
            <a:stCxn id="22" idx="2"/>
          </p:cNvCxnSpPr>
          <p:nvPr/>
        </p:nvCxnSpPr>
        <p:spPr>
          <a:xfrm>
            <a:off x="12312048" y="6425774"/>
            <a:ext cx="0" cy="468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 name="BlueCodebox_Section">
            <a:extLst>
              <a:ext uri="{FF2B5EF4-FFF2-40B4-BE49-F238E27FC236}">
                <a16:creationId xmlns:a16="http://schemas.microsoft.com/office/drawing/2014/main" id="{7F2ADF0D-288C-46BA-FC3D-1425CD8CDAC1}"/>
              </a:ext>
            </a:extLst>
          </p:cNvPr>
          <p:cNvGrpSpPr/>
          <p:nvPr/>
        </p:nvGrpSpPr>
        <p:grpSpPr>
          <a:xfrm>
            <a:off x="2299068" y="6829204"/>
            <a:ext cx="4633916" cy="1748229"/>
            <a:chOff x="3147305" y="2395186"/>
            <a:chExt cx="10226085" cy="4645205"/>
          </a:xfrm>
        </p:grpSpPr>
        <p:grpSp>
          <p:nvGrpSpPr>
            <p:cNvPr id="5" name="BlueCodebox_BG">
              <a:extLst>
                <a:ext uri="{FF2B5EF4-FFF2-40B4-BE49-F238E27FC236}">
                  <a16:creationId xmlns:a16="http://schemas.microsoft.com/office/drawing/2014/main" id="{C2B53C33-62FA-FCA4-CAFD-BB20A91B90AC}"/>
                </a:ext>
              </a:extLst>
            </p:cNvPr>
            <p:cNvGrpSpPr/>
            <p:nvPr/>
          </p:nvGrpSpPr>
          <p:grpSpPr>
            <a:xfrm>
              <a:off x="3147305" y="2395186"/>
              <a:ext cx="10226085" cy="4645205"/>
              <a:chOff x="3223425" y="2776100"/>
              <a:chExt cx="8459700" cy="4208375"/>
            </a:xfrm>
          </p:grpSpPr>
          <p:sp>
            <p:nvSpPr>
              <p:cNvPr id="17" name="Google Shape;960;g6d2a1fd03f_0_289">
                <a:extLst>
                  <a:ext uri="{FF2B5EF4-FFF2-40B4-BE49-F238E27FC236}">
                    <a16:creationId xmlns:a16="http://schemas.microsoft.com/office/drawing/2014/main" id="{BA692B6A-9C87-B111-F2B8-768E0CEB0DCE}"/>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0" name="Google Shape;961;g6d2a1fd03f_0_289">
                <a:extLst>
                  <a:ext uri="{FF2B5EF4-FFF2-40B4-BE49-F238E27FC236}">
                    <a16:creationId xmlns:a16="http://schemas.microsoft.com/office/drawing/2014/main" id="{A301C7C3-6FAE-C864-B15A-CCA8AD243AAF}"/>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23" name="Google Shape;962;g6d2a1fd03f_0_289">
                <a:extLst>
                  <a:ext uri="{FF2B5EF4-FFF2-40B4-BE49-F238E27FC236}">
                    <a16:creationId xmlns:a16="http://schemas.microsoft.com/office/drawing/2014/main" id="{B14256C9-101A-1749-CAC9-AE9BE2E552E5}"/>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sp>
          <p:nvSpPr>
            <p:cNvPr id="7" name="Code">
              <a:extLst>
                <a:ext uri="{FF2B5EF4-FFF2-40B4-BE49-F238E27FC236}">
                  <a16:creationId xmlns:a16="http://schemas.microsoft.com/office/drawing/2014/main" id="{33B53C38-3FDB-CC02-7A66-26801162D199}"/>
                </a:ext>
              </a:extLst>
            </p:cNvPr>
            <p:cNvSpPr txBox="1"/>
            <p:nvPr/>
          </p:nvSpPr>
          <p:spPr>
            <a:xfrm>
              <a:off x="3737674" y="3156700"/>
              <a:ext cx="9613778" cy="3463042"/>
            </a:xfrm>
            <a:prstGeom prst="rect">
              <a:avLst/>
            </a:prstGeom>
            <a:noFill/>
            <a:ln>
              <a:noFill/>
            </a:ln>
          </p:spPr>
          <p:txBody>
            <a:bodyPr spcFirstLastPara="1" wrap="square" lIns="91425" tIns="91425" rIns="91425" bIns="91425" anchor="t" anchorCtr="0">
              <a:noAutofit/>
            </a:bodyPr>
            <a:lstStyle/>
            <a:p>
              <a:pPr>
                <a:buClr>
                  <a:schemeClr val="dk1"/>
                </a:buClr>
                <a:buSzPts val="1100"/>
              </a:pPr>
              <a:endParaRPr lang="en-US">
                <a:solidFill>
                  <a:schemeClr val="tx1">
                    <a:lumMod val="75000"/>
                    <a:lumOff val="25000"/>
                  </a:schemeClr>
                </a:solidFill>
                <a:latin typeface="Courier New"/>
                <a:ea typeface="Courier New"/>
                <a:cs typeface="Courier New"/>
                <a:sym typeface="Courier New"/>
              </a:endParaRPr>
            </a:p>
            <a:p>
              <a:pPr>
                <a:buClr>
                  <a:schemeClr val="dk1"/>
                </a:buClr>
                <a:buSzPts val="1100"/>
              </a:pPr>
              <a:r>
                <a:rPr lang="en-US">
                  <a:solidFill>
                    <a:schemeClr val="tx1">
                      <a:lumMod val="75000"/>
                      <a:lumOff val="25000"/>
                    </a:schemeClr>
                  </a:solidFill>
                  <a:latin typeface="Courier New"/>
                  <a:ea typeface="Courier New"/>
                  <a:cs typeface="Courier New"/>
                  <a:sym typeface="Courier New"/>
                </a:rPr>
                <a:t>name = input(“Enter your name:”)</a:t>
              </a:r>
              <a:br>
                <a:rPr lang="en-US">
                  <a:solidFill>
                    <a:schemeClr val="tx1">
                      <a:lumMod val="75000"/>
                      <a:lumOff val="25000"/>
                    </a:schemeClr>
                  </a:solidFill>
                  <a:latin typeface="Courier New"/>
                  <a:ea typeface="Courier New"/>
                  <a:cs typeface="Courier New"/>
                  <a:sym typeface="Courier New"/>
                </a:rPr>
              </a:br>
              <a:r>
                <a:rPr lang="en-US">
                  <a:solidFill>
                    <a:schemeClr val="tx1">
                      <a:lumMod val="75000"/>
                      <a:lumOff val="25000"/>
                    </a:schemeClr>
                  </a:solidFill>
                  <a:latin typeface="Courier New"/>
                  <a:ea typeface="Courier New"/>
                  <a:cs typeface="Courier New"/>
                  <a:sym typeface="Courier New"/>
                </a:rPr>
                <a:t>print(“Hello,”, name)</a:t>
              </a:r>
              <a:endParaRPr>
                <a:solidFill>
                  <a:schemeClr val="tx1">
                    <a:lumMod val="75000"/>
                    <a:lumOff val="25000"/>
                  </a:schemeClr>
                </a:solidFill>
                <a:latin typeface="Courier New"/>
                <a:ea typeface="Courier New"/>
                <a:cs typeface="Courier New"/>
                <a:sym typeface="Courier New"/>
              </a:endParaRPr>
            </a:p>
          </p:txBody>
        </p:sp>
        <p:sp>
          <p:nvSpPr>
            <p:cNvPr id="10" name="Demo_Title">
              <a:extLst>
                <a:ext uri="{FF2B5EF4-FFF2-40B4-BE49-F238E27FC236}">
                  <a16:creationId xmlns:a16="http://schemas.microsoft.com/office/drawing/2014/main" id="{34045EA1-7FC5-5ADF-7FF6-70D1ACF2927C}"/>
                </a:ext>
              </a:extLst>
            </p:cNvPr>
            <p:cNvSpPr txBox="1"/>
            <p:nvPr/>
          </p:nvSpPr>
          <p:spPr>
            <a:xfrm>
              <a:off x="3415362" y="2452702"/>
              <a:ext cx="1719000" cy="391495"/>
            </a:xfrm>
            <a:prstGeom prst="rect">
              <a:avLst/>
            </a:prstGeom>
            <a:noFill/>
            <a:ln>
              <a:noFill/>
            </a:ln>
          </p:spPr>
          <p:txBody>
            <a:bodyPr spcFirstLastPara="1" wrap="square" lIns="91425" tIns="45700" rIns="91425" bIns="45700" anchor="t" anchorCtr="0">
              <a:noAutofit/>
            </a:bodyPr>
            <a:lstStyle/>
            <a:p>
              <a:pPr>
                <a:buClr>
                  <a:srgbClr val="000000"/>
                </a:buClr>
                <a:buSzPts val="1400"/>
              </a:pPr>
              <a:endParaRPr b="1">
                <a:solidFill>
                  <a:schemeClr val="bg1"/>
                </a:solidFill>
                <a:latin typeface="Open Sans"/>
                <a:ea typeface="Open Sans"/>
                <a:cs typeface="Open Sans"/>
                <a:sym typeface="Open Sans"/>
              </a:endParaRPr>
            </a:p>
          </p:txBody>
        </p:sp>
      </p:grpSp>
      <p:grpSp>
        <p:nvGrpSpPr>
          <p:cNvPr id="24" name="BlueCodebox_Section">
            <a:extLst>
              <a:ext uri="{FF2B5EF4-FFF2-40B4-BE49-F238E27FC236}">
                <a16:creationId xmlns:a16="http://schemas.microsoft.com/office/drawing/2014/main" id="{C2E3CA90-3933-0107-D096-14666AEE26E3}"/>
              </a:ext>
            </a:extLst>
          </p:cNvPr>
          <p:cNvGrpSpPr/>
          <p:nvPr/>
        </p:nvGrpSpPr>
        <p:grpSpPr>
          <a:xfrm>
            <a:off x="9680025" y="6859761"/>
            <a:ext cx="4633916" cy="1748229"/>
            <a:chOff x="3147305" y="2395186"/>
            <a:chExt cx="10226085" cy="4645205"/>
          </a:xfrm>
        </p:grpSpPr>
        <p:grpSp>
          <p:nvGrpSpPr>
            <p:cNvPr id="25" name="BlueCodebox_BG">
              <a:extLst>
                <a:ext uri="{FF2B5EF4-FFF2-40B4-BE49-F238E27FC236}">
                  <a16:creationId xmlns:a16="http://schemas.microsoft.com/office/drawing/2014/main" id="{3C1B7061-2C70-BAEA-4CDE-55BFF5F6C6B0}"/>
                </a:ext>
              </a:extLst>
            </p:cNvPr>
            <p:cNvGrpSpPr/>
            <p:nvPr/>
          </p:nvGrpSpPr>
          <p:grpSpPr>
            <a:xfrm>
              <a:off x="3147305" y="2395186"/>
              <a:ext cx="10226085" cy="4645205"/>
              <a:chOff x="3223425" y="2776100"/>
              <a:chExt cx="8459700" cy="4208375"/>
            </a:xfrm>
          </p:grpSpPr>
          <p:sp>
            <p:nvSpPr>
              <p:cNvPr id="29" name="Google Shape;960;g6d2a1fd03f_0_289">
                <a:extLst>
                  <a:ext uri="{FF2B5EF4-FFF2-40B4-BE49-F238E27FC236}">
                    <a16:creationId xmlns:a16="http://schemas.microsoft.com/office/drawing/2014/main" id="{3E9ECA11-F024-C0C6-9CE7-30157C25DD33}"/>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31" name="Google Shape;961;g6d2a1fd03f_0_289">
                <a:extLst>
                  <a:ext uri="{FF2B5EF4-FFF2-40B4-BE49-F238E27FC236}">
                    <a16:creationId xmlns:a16="http://schemas.microsoft.com/office/drawing/2014/main" id="{927523FD-C3B3-230E-A2A5-FC087B480320}"/>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32" name="Google Shape;962;g6d2a1fd03f_0_289">
                <a:extLst>
                  <a:ext uri="{FF2B5EF4-FFF2-40B4-BE49-F238E27FC236}">
                    <a16:creationId xmlns:a16="http://schemas.microsoft.com/office/drawing/2014/main" id="{B467E006-997D-C23E-CB81-A334889A0CBE}"/>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sp>
          <p:nvSpPr>
            <p:cNvPr id="27" name="Code">
              <a:extLst>
                <a:ext uri="{FF2B5EF4-FFF2-40B4-BE49-F238E27FC236}">
                  <a16:creationId xmlns:a16="http://schemas.microsoft.com/office/drawing/2014/main" id="{3DEB488E-47B6-6D99-35B1-42835AAA21A3}"/>
                </a:ext>
              </a:extLst>
            </p:cNvPr>
            <p:cNvSpPr txBox="1"/>
            <p:nvPr/>
          </p:nvSpPr>
          <p:spPr>
            <a:xfrm>
              <a:off x="3737674" y="3156700"/>
              <a:ext cx="9613778" cy="3463042"/>
            </a:xfrm>
            <a:prstGeom prst="rect">
              <a:avLst/>
            </a:prstGeom>
            <a:noFill/>
            <a:ln>
              <a:noFill/>
            </a:ln>
          </p:spPr>
          <p:txBody>
            <a:bodyPr spcFirstLastPara="1" wrap="square" lIns="91425" tIns="91425" rIns="91425" bIns="91425" anchor="t" anchorCtr="0">
              <a:noAutofit/>
            </a:bodyPr>
            <a:lstStyle/>
            <a:p>
              <a:pPr>
                <a:buClr>
                  <a:schemeClr val="dk1"/>
                </a:buClr>
                <a:buSzPts val="1100"/>
              </a:pPr>
              <a:endParaRPr lang="en-US">
                <a:solidFill>
                  <a:schemeClr val="tx1">
                    <a:lumMod val="75000"/>
                    <a:lumOff val="25000"/>
                  </a:schemeClr>
                </a:solidFill>
                <a:latin typeface="Courier New"/>
                <a:ea typeface="Courier New"/>
                <a:cs typeface="Courier New"/>
                <a:sym typeface="Courier New"/>
              </a:endParaRPr>
            </a:p>
            <a:p>
              <a:pPr>
                <a:buClr>
                  <a:schemeClr val="dk1"/>
                </a:buClr>
                <a:buSzPts val="1100"/>
              </a:pPr>
              <a:endParaRPr lang="en-US">
                <a:solidFill>
                  <a:schemeClr val="tx1">
                    <a:lumMod val="75000"/>
                    <a:lumOff val="25000"/>
                  </a:schemeClr>
                </a:solidFill>
                <a:latin typeface="Courier New"/>
                <a:ea typeface="Courier New"/>
                <a:cs typeface="Courier New"/>
                <a:sym typeface="Courier New"/>
              </a:endParaRPr>
            </a:p>
            <a:p>
              <a:pPr>
                <a:buClr>
                  <a:schemeClr val="dk1"/>
                </a:buClr>
                <a:buSzPts val="1100"/>
              </a:pPr>
              <a:r>
                <a:rPr lang="en-US">
                  <a:solidFill>
                    <a:schemeClr val="tx1">
                      <a:lumMod val="75000"/>
                      <a:lumOff val="25000"/>
                    </a:schemeClr>
                  </a:solidFill>
                  <a:latin typeface="Courier New"/>
                  <a:ea typeface="Courier New"/>
                  <a:cs typeface="Courier New"/>
                  <a:sym typeface="Courier New"/>
                </a:rPr>
                <a:t>Print(“Welcome to Python!”)</a:t>
              </a:r>
              <a:endParaRPr>
                <a:solidFill>
                  <a:schemeClr val="tx1">
                    <a:lumMod val="75000"/>
                    <a:lumOff val="25000"/>
                  </a:schemeClr>
                </a:solidFill>
                <a:latin typeface="Courier New"/>
                <a:ea typeface="Courier New"/>
                <a:cs typeface="Courier New"/>
                <a:sym typeface="Courier New"/>
              </a:endParaRPr>
            </a:p>
          </p:txBody>
        </p:sp>
        <p:sp>
          <p:nvSpPr>
            <p:cNvPr id="28" name="Demo_Title">
              <a:extLst>
                <a:ext uri="{FF2B5EF4-FFF2-40B4-BE49-F238E27FC236}">
                  <a16:creationId xmlns:a16="http://schemas.microsoft.com/office/drawing/2014/main" id="{1344EE83-9C20-FB5F-7776-14D903DC6590}"/>
                </a:ext>
              </a:extLst>
            </p:cNvPr>
            <p:cNvSpPr txBox="1"/>
            <p:nvPr/>
          </p:nvSpPr>
          <p:spPr>
            <a:xfrm>
              <a:off x="3415362" y="2452702"/>
              <a:ext cx="1719000" cy="391495"/>
            </a:xfrm>
            <a:prstGeom prst="rect">
              <a:avLst/>
            </a:prstGeom>
            <a:noFill/>
            <a:ln>
              <a:noFill/>
            </a:ln>
          </p:spPr>
          <p:txBody>
            <a:bodyPr spcFirstLastPara="1" wrap="square" lIns="91425" tIns="45700" rIns="91425" bIns="45700" anchor="t" anchorCtr="0">
              <a:noAutofit/>
            </a:bodyPr>
            <a:lstStyle/>
            <a:p>
              <a:pPr>
                <a:buClr>
                  <a:srgbClr val="000000"/>
                </a:buClr>
                <a:buSzPts val="1400"/>
              </a:pPr>
              <a:endParaRPr b="1">
                <a:solidFill>
                  <a:schemeClr val="bg1"/>
                </a:solidFill>
                <a:latin typeface="Open Sans"/>
                <a:ea typeface="Open Sans"/>
                <a:cs typeface="Open Sans"/>
                <a:sym typeface="Open Sans"/>
              </a:endParaRPr>
            </a:p>
          </p:txBody>
        </p:sp>
      </p:grpSp>
    </p:spTree>
    <p:extLst>
      <p:ext uri="{BB962C8B-B14F-4D97-AF65-F5344CB8AC3E}">
        <p14:creationId xmlns:p14="http://schemas.microsoft.com/office/powerpoint/2010/main" val="1357761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5C560A-BA23-B96B-AA1F-28DE3AA1F8D7}"/>
              </a:ext>
            </a:extLst>
          </p:cNvPr>
          <p:cNvSpPr>
            <a:spLocks noGrp="1"/>
          </p:cNvSpPr>
          <p:nvPr>
            <p:ph type="body" idx="2"/>
          </p:nvPr>
        </p:nvSpPr>
        <p:spPr/>
        <p:txBody>
          <a:bodyPr/>
          <a:lstStyle/>
          <a:p>
            <a:r>
              <a:rPr lang="en-US"/>
              <a:t>_var123</a:t>
            </a:r>
          </a:p>
          <a:p>
            <a:r>
              <a:rPr lang="en-US"/>
              <a:t>_321CustomerDetailsDBTable</a:t>
            </a:r>
          </a:p>
          <a:p>
            <a:r>
              <a:rPr lang="en-US"/>
              <a:t>1st_name</a:t>
            </a:r>
          </a:p>
          <a:p>
            <a:r>
              <a:rPr lang="en-US"/>
              <a:t>final_result_value</a:t>
            </a:r>
            <a:endParaRPr lang="en-IN"/>
          </a:p>
        </p:txBody>
      </p:sp>
      <p:sp>
        <p:nvSpPr>
          <p:cNvPr id="6" name="Text Placeholder 5">
            <a:extLst>
              <a:ext uri="{FF2B5EF4-FFF2-40B4-BE49-F238E27FC236}">
                <a16:creationId xmlns:a16="http://schemas.microsoft.com/office/drawing/2014/main" id="{AAC46DDF-BFE8-442C-E6EA-55889A70AD9D}"/>
              </a:ext>
            </a:extLst>
          </p:cNvPr>
          <p:cNvSpPr>
            <a:spLocks noGrp="1"/>
          </p:cNvSpPr>
          <p:nvPr>
            <p:ph type="body" idx="10"/>
          </p:nvPr>
        </p:nvSpPr>
        <p:spPr>
          <a:xfrm>
            <a:off x="8128000" y="2499874"/>
            <a:ext cx="7315200" cy="771878"/>
          </a:xfrm>
        </p:spPr>
        <p:txBody>
          <a:bodyPr/>
          <a:lstStyle/>
          <a:p>
            <a:r>
              <a:rPr lang="en-US"/>
              <a:t>Which of the following identifier names follows Python’s rules and best practices for readability?</a:t>
            </a:r>
          </a:p>
        </p:txBody>
      </p:sp>
    </p:spTree>
    <p:extLst>
      <p:ext uri="{BB962C8B-B14F-4D97-AF65-F5344CB8AC3E}">
        <p14:creationId xmlns:p14="http://schemas.microsoft.com/office/powerpoint/2010/main" val="3553595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450FD-9A6D-E4F3-F99E-4CD236E66FBD}"/>
              </a:ext>
            </a:extLst>
          </p:cNvPr>
          <p:cNvSpPr>
            <a:spLocks noGrp="1"/>
          </p:cNvSpPr>
          <p:nvPr>
            <p:ph type="title"/>
          </p:nvPr>
        </p:nvSpPr>
        <p:spPr>
          <a:xfrm>
            <a:off x="2421576" y="349071"/>
            <a:ext cx="9884724" cy="646426"/>
          </a:xfrm>
        </p:spPr>
        <p:txBody>
          <a:bodyPr/>
          <a:lstStyle/>
          <a:p>
            <a:r>
              <a:rPr lang="en-US"/>
              <a:t>Writing and Running a Python Program</a:t>
            </a:r>
            <a:endParaRPr lang="en-IN"/>
          </a:p>
        </p:txBody>
      </p:sp>
      <p:sp>
        <p:nvSpPr>
          <p:cNvPr id="5" name="Text Placeholder 4">
            <a:extLst>
              <a:ext uri="{FF2B5EF4-FFF2-40B4-BE49-F238E27FC236}">
                <a16:creationId xmlns:a16="http://schemas.microsoft.com/office/drawing/2014/main" id="{085D71F4-823E-A60D-5F16-AC34179CB5DE}"/>
              </a:ext>
            </a:extLst>
          </p:cNvPr>
          <p:cNvSpPr>
            <a:spLocks noGrp="1"/>
          </p:cNvSpPr>
          <p:nvPr>
            <p:ph type="body" sz="quarter" idx="11"/>
          </p:nvPr>
        </p:nvSpPr>
        <p:spPr/>
        <p:txBody>
          <a:bodyPr/>
          <a:lstStyle/>
          <a:p>
            <a:r>
              <a:rPr lang="en-US" b="1"/>
              <a:t>Overview: </a:t>
            </a:r>
            <a:r>
              <a:rPr lang="en-US"/>
              <a:t>This demonstration covers writing and running a Python program while exploring its basic syntax, indentation rules, and comments. You will learn how to incorporate user input and the print() function to create an interactive script.</a:t>
            </a:r>
          </a:p>
        </p:txBody>
      </p:sp>
      <p:sp>
        <p:nvSpPr>
          <p:cNvPr id="6" name="Text Placeholder 5">
            <a:extLst>
              <a:ext uri="{FF2B5EF4-FFF2-40B4-BE49-F238E27FC236}">
                <a16:creationId xmlns:a16="http://schemas.microsoft.com/office/drawing/2014/main" id="{15AF40E0-BC88-6C07-24CD-4FE24C11C59C}"/>
              </a:ext>
            </a:extLst>
          </p:cNvPr>
          <p:cNvSpPr>
            <a:spLocks noGrp="1"/>
          </p:cNvSpPr>
          <p:nvPr>
            <p:ph type="body" sz="quarter" idx="14"/>
          </p:nvPr>
        </p:nvSpPr>
        <p:spPr/>
        <p:txBody>
          <a:bodyPr/>
          <a:lstStyle/>
          <a:p>
            <a:r>
              <a:rPr lang="en-US"/>
              <a:t>10</a:t>
            </a:r>
            <a:endParaRPr lang="en-IN"/>
          </a:p>
        </p:txBody>
      </p:sp>
      <p:grpSp>
        <p:nvGrpSpPr>
          <p:cNvPr id="2" name="Note_Section">
            <a:extLst>
              <a:ext uri="{FF2B5EF4-FFF2-40B4-BE49-F238E27FC236}">
                <a16:creationId xmlns:a16="http://schemas.microsoft.com/office/drawing/2014/main" id="{6BEB3B3C-B3EA-EEA7-B19C-1F7EEF926EBA}"/>
              </a:ext>
            </a:extLst>
          </p:cNvPr>
          <p:cNvGrpSpPr/>
          <p:nvPr/>
        </p:nvGrpSpPr>
        <p:grpSpPr>
          <a:xfrm>
            <a:off x="2591247" y="7324316"/>
            <a:ext cx="11073507" cy="1375953"/>
            <a:chOff x="2626300" y="6361970"/>
            <a:chExt cx="11073507" cy="1375953"/>
          </a:xfrm>
        </p:grpSpPr>
        <p:sp>
          <p:nvSpPr>
            <p:cNvPr id="3" name="Note_Text">
              <a:extLst>
                <a:ext uri="{FF2B5EF4-FFF2-40B4-BE49-F238E27FC236}">
                  <a16:creationId xmlns:a16="http://schemas.microsoft.com/office/drawing/2014/main" id="{2C3E0931-DD81-C315-F4D2-95CECC31FBE9}"/>
                </a:ext>
              </a:extLst>
            </p:cNvPr>
            <p:cNvSpPr/>
            <p:nvPr/>
          </p:nvSpPr>
          <p:spPr>
            <a:xfrm>
              <a:off x="2696407" y="6691542"/>
              <a:ext cx="11003400" cy="10463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1">
                <a:lnSpc>
                  <a:spcPct val="115000"/>
                </a:lnSpc>
                <a:buClr>
                  <a:srgbClr val="000000"/>
                </a:buClr>
              </a:pPr>
              <a:r>
                <a:rPr lang="en-US" sz="2200">
                  <a:solidFill>
                    <a:srgbClr val="3D3D3D"/>
                  </a:solidFill>
                  <a:latin typeface="Open Sans" panose="020B0606030504020204" pitchFamily="34" charset="0"/>
                </a:rPr>
                <a:t>Please download the demo document from the Reference Material section for step-by-step guidance.</a:t>
              </a:r>
              <a:endParaRPr lang="en-US" sz="2200" kern="0">
                <a:solidFill>
                  <a:schemeClr val="tx1">
                    <a:lumMod val="75000"/>
                    <a:lumOff val="25000"/>
                  </a:schemeClr>
                </a:solidFill>
                <a:latin typeface="Open Sans" pitchFamily="2" charset="0"/>
                <a:ea typeface="Open Sans" pitchFamily="2" charset="0"/>
                <a:cs typeface="Open Sans" pitchFamily="2" charset="0"/>
                <a:sym typeface="Arial" panose="020B0604020202090204"/>
              </a:endParaRPr>
            </a:p>
          </p:txBody>
        </p:sp>
        <p:sp>
          <p:nvSpPr>
            <p:cNvPr id="7" name="Rectangle_Shape">
              <a:extLst>
                <a:ext uri="{FF2B5EF4-FFF2-40B4-BE49-F238E27FC236}">
                  <a16:creationId xmlns:a16="http://schemas.microsoft.com/office/drawing/2014/main" id="{D4B47CD4-7CDE-A5A1-4E5A-E19E6B72F1BF}"/>
                </a:ext>
              </a:extLst>
            </p:cNvPr>
            <p:cNvSpPr/>
            <p:nvPr/>
          </p:nvSpPr>
          <p:spPr>
            <a:xfrm>
              <a:off x="2626300" y="6588933"/>
              <a:ext cx="11003400" cy="1148990"/>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8" name="Note_Shape">
              <a:extLst>
                <a:ext uri="{FF2B5EF4-FFF2-40B4-BE49-F238E27FC236}">
                  <a16:creationId xmlns:a16="http://schemas.microsoft.com/office/drawing/2014/main" id="{84C3B49B-39C6-3D73-7F2F-96B449C053DC}"/>
                </a:ext>
              </a:extLst>
            </p:cNvPr>
            <p:cNvSpPr/>
            <p:nvPr/>
          </p:nvSpPr>
          <p:spPr>
            <a:xfrm>
              <a:off x="3013050" y="6361970"/>
              <a:ext cx="153210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9" name="Note">
              <a:extLst>
                <a:ext uri="{FF2B5EF4-FFF2-40B4-BE49-F238E27FC236}">
                  <a16:creationId xmlns:a16="http://schemas.microsoft.com/office/drawing/2014/main" id="{FED0F5CD-4A5E-E794-E7D1-8099F3B9267B}"/>
                </a:ext>
              </a:extLst>
            </p:cNvPr>
            <p:cNvSpPr txBox="1"/>
            <p:nvPr/>
          </p:nvSpPr>
          <p:spPr>
            <a:xfrm>
              <a:off x="3368254" y="6373070"/>
              <a:ext cx="1100700" cy="274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2000" b="1" i="1">
                  <a:solidFill>
                    <a:srgbClr val="FFFFFF"/>
                  </a:solidFill>
                  <a:latin typeface="Open Sans"/>
                  <a:ea typeface="Open Sans"/>
                  <a:cs typeface="Open Sans"/>
                  <a:sym typeface="Open Sans"/>
                </a:rPr>
                <a:t>Note:</a:t>
              </a:r>
              <a:endParaRPr sz="2000" b="1" i="1">
                <a:solidFill>
                  <a:srgbClr val="FFFFFF"/>
                </a:solidFill>
                <a:latin typeface="Open Sans"/>
                <a:ea typeface="Open Sans"/>
                <a:cs typeface="Open Sans"/>
                <a:sym typeface="Open Sans"/>
              </a:endParaRPr>
            </a:p>
          </p:txBody>
        </p:sp>
      </p:grpSp>
    </p:spTree>
    <p:extLst>
      <p:ext uri="{BB962C8B-B14F-4D97-AF65-F5344CB8AC3E}">
        <p14:creationId xmlns:p14="http://schemas.microsoft.com/office/powerpoint/2010/main" val="3376342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24A0D1-E807-7966-41DB-F7D7EF7AF40A}"/>
              </a:ext>
            </a:extLst>
          </p:cNvPr>
          <p:cNvSpPr>
            <a:spLocks noGrp="1"/>
          </p:cNvSpPr>
          <p:nvPr>
            <p:ph type="body" idx="10"/>
          </p:nvPr>
        </p:nvSpPr>
        <p:spPr/>
        <p:txBody>
          <a:bodyPr/>
          <a:lstStyle/>
          <a:p>
            <a:r>
              <a:rPr lang="en-US"/>
              <a:t>Python Variables and Data Types</a:t>
            </a:r>
            <a:endParaRPr lang="en-IN"/>
          </a:p>
        </p:txBody>
      </p:sp>
    </p:spTree>
    <p:extLst>
      <p:ext uri="{BB962C8B-B14F-4D97-AF65-F5344CB8AC3E}">
        <p14:creationId xmlns:p14="http://schemas.microsoft.com/office/powerpoint/2010/main" val="233978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18B1011-E768-1FB7-35A9-A57D753F23DD}"/>
              </a:ext>
            </a:extLst>
          </p:cNvPr>
          <p:cNvSpPr>
            <a:spLocks noGrp="1"/>
          </p:cNvSpPr>
          <p:nvPr>
            <p:ph type="body" idx="10"/>
          </p:nvPr>
        </p:nvSpPr>
        <p:spPr>
          <a:xfrm>
            <a:off x="1291857" y="1377923"/>
            <a:ext cx="13696999" cy="903776"/>
          </a:xfrm>
        </p:spPr>
        <p:txBody>
          <a:bodyPr/>
          <a:lstStyle/>
          <a:p>
            <a:r>
              <a:rPr lang="en-US"/>
              <a:t>Variables in Python are used to store data values, making it easier to manipulate</a:t>
            </a:r>
          </a:p>
          <a:p>
            <a:r>
              <a:rPr lang="en-US"/>
              <a:t>and manage data in a program.</a:t>
            </a:r>
            <a:endParaRPr lang="en-IN"/>
          </a:p>
        </p:txBody>
      </p:sp>
      <p:sp>
        <p:nvSpPr>
          <p:cNvPr id="3" name="Title 2">
            <a:extLst>
              <a:ext uri="{FF2B5EF4-FFF2-40B4-BE49-F238E27FC236}">
                <a16:creationId xmlns:a16="http://schemas.microsoft.com/office/drawing/2014/main" id="{6A8806DF-EEC9-EE5F-249C-1716CBF97213}"/>
              </a:ext>
            </a:extLst>
          </p:cNvPr>
          <p:cNvSpPr>
            <a:spLocks noGrp="1"/>
          </p:cNvSpPr>
          <p:nvPr>
            <p:ph type="title"/>
          </p:nvPr>
        </p:nvSpPr>
        <p:spPr/>
        <p:txBody>
          <a:bodyPr/>
          <a:lstStyle/>
          <a:p>
            <a:r>
              <a:rPr lang="en-US"/>
              <a:t>Python Variables: A Fundamental Building Block</a:t>
            </a:r>
            <a:endParaRPr lang="en-IN"/>
          </a:p>
        </p:txBody>
      </p:sp>
      <p:sp>
        <p:nvSpPr>
          <p:cNvPr id="7" name="Brandline_LVC">
            <a:extLst>
              <a:ext uri="{FF2B5EF4-FFF2-40B4-BE49-F238E27FC236}">
                <a16:creationId xmlns:a16="http://schemas.microsoft.com/office/drawing/2014/main" id="{61B0A0E0-52EF-8CAD-A7B4-E6061A03A681}"/>
              </a:ext>
            </a:extLst>
          </p:cNvPr>
          <p:cNvSpPr/>
          <p:nvPr/>
        </p:nvSpPr>
        <p:spPr>
          <a:xfrm>
            <a:off x="2806700" y="816324"/>
            <a:ext cx="1064529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sp>
        <p:nvSpPr>
          <p:cNvPr id="8" name="Google Shape;434;p13">
            <a:extLst>
              <a:ext uri="{FF2B5EF4-FFF2-40B4-BE49-F238E27FC236}">
                <a16:creationId xmlns:a16="http://schemas.microsoft.com/office/drawing/2014/main" id="{8EACD2EF-CEA0-97F8-843F-455EFAFD31EB}"/>
              </a:ext>
            </a:extLst>
          </p:cNvPr>
          <p:cNvSpPr/>
          <p:nvPr/>
        </p:nvSpPr>
        <p:spPr>
          <a:xfrm>
            <a:off x="4434735" y="2434599"/>
            <a:ext cx="7386530" cy="938534"/>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sym typeface="Open Sans"/>
              </a:rPr>
              <a:t>The following are examples of variables:</a:t>
            </a:r>
            <a:endParaRPr lang="en-US" sz="2200">
              <a:solidFill>
                <a:srgbClr val="404040"/>
              </a:solidFill>
              <a:latin typeface="Open Sans" panose="020B0606030504020204" pitchFamily="34" charset="0"/>
              <a:ea typeface="Calibri"/>
              <a:cs typeface="Calibri"/>
              <a:sym typeface="Calibri"/>
            </a:endParaRPr>
          </a:p>
        </p:txBody>
      </p:sp>
      <p:grpSp>
        <p:nvGrpSpPr>
          <p:cNvPr id="2" name="BlueCodebox_Section">
            <a:extLst>
              <a:ext uri="{FF2B5EF4-FFF2-40B4-BE49-F238E27FC236}">
                <a16:creationId xmlns:a16="http://schemas.microsoft.com/office/drawing/2014/main" id="{C14D5DB9-7FDB-2DCD-E215-550463667847}"/>
              </a:ext>
            </a:extLst>
          </p:cNvPr>
          <p:cNvGrpSpPr/>
          <p:nvPr/>
        </p:nvGrpSpPr>
        <p:grpSpPr>
          <a:xfrm>
            <a:off x="3542461" y="3831761"/>
            <a:ext cx="9195789" cy="4645205"/>
            <a:chOff x="3147305" y="2395186"/>
            <a:chExt cx="10226085" cy="4645205"/>
          </a:xfrm>
        </p:grpSpPr>
        <p:grpSp>
          <p:nvGrpSpPr>
            <p:cNvPr id="4" name="BlueCodebox_BG">
              <a:extLst>
                <a:ext uri="{FF2B5EF4-FFF2-40B4-BE49-F238E27FC236}">
                  <a16:creationId xmlns:a16="http://schemas.microsoft.com/office/drawing/2014/main" id="{39CC0201-6D4F-7B2B-93AD-1BE1254953F0}"/>
                </a:ext>
              </a:extLst>
            </p:cNvPr>
            <p:cNvGrpSpPr/>
            <p:nvPr/>
          </p:nvGrpSpPr>
          <p:grpSpPr>
            <a:xfrm>
              <a:off x="3147305" y="2395186"/>
              <a:ext cx="10226085" cy="4645205"/>
              <a:chOff x="3223425" y="2776100"/>
              <a:chExt cx="8459700" cy="4208375"/>
            </a:xfrm>
          </p:grpSpPr>
          <p:sp>
            <p:nvSpPr>
              <p:cNvPr id="17" name="Google Shape;960;g6d2a1fd03f_0_289">
                <a:extLst>
                  <a:ext uri="{FF2B5EF4-FFF2-40B4-BE49-F238E27FC236}">
                    <a16:creationId xmlns:a16="http://schemas.microsoft.com/office/drawing/2014/main" id="{CA6394AA-EEE8-9899-8A3A-7A45C3BB2E46}"/>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961;g6d2a1fd03f_0_289">
                <a:extLst>
                  <a:ext uri="{FF2B5EF4-FFF2-40B4-BE49-F238E27FC236}">
                    <a16:creationId xmlns:a16="http://schemas.microsoft.com/office/drawing/2014/main" id="{4D42E6DC-F7FE-57EA-BC38-60120D16E675}"/>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962;g6d2a1fd03f_0_289">
                <a:extLst>
                  <a:ext uri="{FF2B5EF4-FFF2-40B4-BE49-F238E27FC236}">
                    <a16:creationId xmlns:a16="http://schemas.microsoft.com/office/drawing/2014/main" id="{F8400BFB-2DBD-35B8-2D61-CC6A73A14654}"/>
                  </a:ext>
                </a:extLst>
              </p:cNvPr>
              <p:cNvSpPr/>
              <p:nvPr/>
            </p:nvSpPr>
            <p:spPr>
              <a:xfrm>
                <a:off x="3223425" y="2776100"/>
                <a:ext cx="8459700" cy="430800"/>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 name="Code">
              <a:extLst>
                <a:ext uri="{FF2B5EF4-FFF2-40B4-BE49-F238E27FC236}">
                  <a16:creationId xmlns:a16="http://schemas.microsoft.com/office/drawing/2014/main" id="{31220905-6BC5-78A7-83E3-6200B734FA56}"/>
                </a:ext>
              </a:extLst>
            </p:cNvPr>
            <p:cNvSpPr txBox="1"/>
            <p:nvPr/>
          </p:nvSpPr>
          <p:spPr>
            <a:xfrm>
              <a:off x="3737674" y="3156699"/>
              <a:ext cx="7428309" cy="346304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lang="en-US"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x = 10  # Integer variable</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name = "Alice"  # String variable</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price = 99.99  # Float variable</a:t>
              </a:r>
            </a:p>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is_active = True  # Boolean variable</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 Assigning multiple variables in a single line</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b="0" i="0" u="none" strike="noStrike" cap="none">
                  <a:solidFill>
                    <a:schemeClr val="tx1">
                      <a:lumMod val="75000"/>
                      <a:lumOff val="25000"/>
                    </a:schemeClr>
                  </a:solidFill>
                  <a:latin typeface="Courier New"/>
                  <a:ea typeface="Courier New"/>
                  <a:cs typeface="Courier New"/>
                  <a:sym typeface="Courier New"/>
                </a:rPr>
                <a:t>a, b, c = 1, "Hello", 3.14</a:t>
              </a:r>
            </a:p>
            <a:p>
              <a:pPr marL="0" marR="0" lvl="0" indent="0" algn="l" rtl="0">
                <a:lnSpc>
                  <a:spcPct val="100000"/>
                </a:lnSpc>
                <a:spcBef>
                  <a:spcPts val="0"/>
                </a:spcBef>
                <a:spcAft>
                  <a:spcPts val="0"/>
                </a:spcAft>
                <a:buClr>
                  <a:srgbClr val="000000"/>
                </a:buClr>
                <a:buSzPts val="1200"/>
                <a:buFont typeface="Arial"/>
                <a:buNone/>
              </a:pPr>
              <a:endParaRPr lang="en-US"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endParaRPr b="0" i="0" u="none" strike="noStrike" cap="none">
                <a:solidFill>
                  <a:schemeClr val="tx1">
                    <a:lumMod val="75000"/>
                    <a:lumOff val="25000"/>
                  </a:schemeClr>
                </a:solidFill>
                <a:latin typeface="Courier New"/>
                <a:ea typeface="Courier New"/>
                <a:cs typeface="Courier New"/>
                <a:sym typeface="Courier New"/>
              </a:endParaRPr>
            </a:p>
          </p:txBody>
        </p:sp>
      </p:grpSp>
    </p:spTree>
    <p:extLst>
      <p:ext uri="{BB962C8B-B14F-4D97-AF65-F5344CB8AC3E}">
        <p14:creationId xmlns:p14="http://schemas.microsoft.com/office/powerpoint/2010/main" val="31231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A12A0-9788-DF6C-5F0B-E7D4B1C44D00}"/>
              </a:ext>
            </a:extLst>
          </p:cNvPr>
          <p:cNvSpPr>
            <a:spLocks noGrp="1"/>
          </p:cNvSpPr>
          <p:nvPr>
            <p:ph type="body" sz="quarter" idx="16"/>
          </p:nvPr>
        </p:nvSpPr>
        <p:spPr>
          <a:xfrm>
            <a:off x="734790" y="2695576"/>
            <a:ext cx="9533671" cy="5212966"/>
          </a:xfrm>
        </p:spPr>
        <p:txBody>
          <a:bodyPr vert="horz" lIns="91441" tIns="45720" rIns="91441" bIns="45720" rtlCol="0" anchor="t">
            <a:spAutoFit/>
          </a:bodyPr>
          <a:lstStyle/>
          <a:p>
            <a:pPr marL="341630" indent="-341630">
              <a:lnSpc>
                <a:spcPct val="113999"/>
              </a:lnSpc>
            </a:pPr>
            <a:r>
              <a:rPr lang="en-US">
                <a:latin typeface="Open Sans"/>
                <a:ea typeface="Open Sans"/>
                <a:cs typeface="Open Sans"/>
              </a:rPr>
              <a:t>Compare and classify different types of programming languages, program flow, and key programming principles to build a strong foundation for programming</a:t>
            </a:r>
            <a:endParaRPr lang="en-US"/>
          </a:p>
          <a:p>
            <a:pPr marL="341630" indent="-341630">
              <a:lnSpc>
                <a:spcPct val="113999"/>
              </a:lnSpc>
            </a:pPr>
            <a:r>
              <a:rPr lang="en-US">
                <a:latin typeface="Open Sans"/>
                <a:ea typeface="Open Sans"/>
                <a:cs typeface="Open Sans"/>
              </a:rPr>
              <a:t>Demonstrate how to install and configure the Python programming environment in an IDE to write and execute code effectively</a:t>
            </a:r>
            <a:endParaRPr lang="en-US"/>
          </a:p>
          <a:p>
            <a:pPr marL="341630" indent="-341630">
              <a:lnSpc>
                <a:spcPct val="113999"/>
              </a:lnSpc>
            </a:pPr>
            <a:r>
              <a:rPr lang="en-US">
                <a:latin typeface="Open Sans"/>
                <a:ea typeface="Open Sans"/>
                <a:cs typeface="Open Sans"/>
              </a:rPr>
              <a:t>Explain Python’s benefits and its role in AI and data science to recognize its impact on modern technology</a:t>
            </a:r>
            <a:endParaRPr lang="en-US"/>
          </a:p>
          <a:p>
            <a:pPr marL="341630" indent="-341630">
              <a:lnSpc>
                <a:spcPct val="113999"/>
              </a:lnSpc>
            </a:pPr>
            <a:r>
              <a:rPr lang="en-US">
                <a:latin typeface="Open Sans"/>
                <a:ea typeface="Open Sans"/>
                <a:cs typeface="Open Sans"/>
              </a:rPr>
              <a:t>Demonstrate the correct use of Python identifiers, indentation, and comments to write clean, structured, and readable code</a:t>
            </a:r>
          </a:p>
          <a:p>
            <a:pPr marL="341630" indent="-341630">
              <a:lnSpc>
                <a:spcPct val="113999"/>
              </a:lnSpc>
            </a:pPr>
            <a:r>
              <a:rPr lang="en-US">
                <a:latin typeface="Open Sans"/>
                <a:ea typeface="Open Sans"/>
                <a:cs typeface="Open Sans"/>
              </a:rPr>
              <a:t>Construct and manipulate different Python data types to effectively store and manage data and apply various operators to perform computations and make logical decisions in Python programs</a:t>
            </a:r>
            <a:endParaRPr lang="en-US"/>
          </a:p>
        </p:txBody>
      </p:sp>
    </p:spTree>
    <p:custDataLst>
      <p:tags r:id="rId1"/>
    </p:custDataLst>
    <p:extLst>
      <p:ext uri="{BB962C8B-B14F-4D97-AF65-F5344CB8AC3E}">
        <p14:creationId xmlns:p14="http://schemas.microsoft.com/office/powerpoint/2010/main" val="1109232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54;p6">
            <a:extLst>
              <a:ext uri="{FF2B5EF4-FFF2-40B4-BE49-F238E27FC236}">
                <a16:creationId xmlns:a16="http://schemas.microsoft.com/office/drawing/2014/main" id="{B85325E9-46B0-ACE4-5105-43DFC8CD5023}"/>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Data Types</a:t>
            </a:r>
            <a:endParaRPr lang="en-IN">
              <a:solidFill>
                <a:schemeClr val="dk1"/>
              </a:solidFill>
              <a:latin typeface="Calibri"/>
              <a:ea typeface="Calibri"/>
              <a:cs typeface="Calibri"/>
              <a:sym typeface="Calibri"/>
            </a:endParaRPr>
          </a:p>
        </p:txBody>
      </p:sp>
      <p:sp>
        <p:nvSpPr>
          <p:cNvPr id="11" name="Google Shape;355;p6">
            <a:extLst>
              <a:ext uri="{FF2B5EF4-FFF2-40B4-BE49-F238E27FC236}">
                <a16:creationId xmlns:a16="http://schemas.microsoft.com/office/drawing/2014/main" id="{0E6C547A-7300-99EF-27E9-8622E8EE607F}"/>
              </a:ext>
            </a:extLst>
          </p:cNvPr>
          <p:cNvSpPr/>
          <p:nvPr/>
        </p:nvSpPr>
        <p:spPr>
          <a:xfrm>
            <a:off x="1270000" y="1361022"/>
            <a:ext cx="13716000" cy="938534"/>
          </a:xfrm>
          <a:prstGeom prst="roundRect">
            <a:avLst>
              <a:gd name="adj" fmla="val 11839"/>
            </a:avLst>
          </a:prstGeom>
          <a:noFill/>
          <a:ln>
            <a:noFill/>
          </a:ln>
        </p:spPr>
        <p:txBody>
          <a:bodyPr spcFirstLastPara="1" wrap="square" lIns="91425" tIns="45700" rIns="91425" bIns="45700" anchor="ctr" anchorCtr="0">
            <a:noAutofit/>
          </a:bodyPr>
          <a:lstStyle/>
          <a:p>
            <a:pPr algn="ctr">
              <a:lnSpc>
                <a:spcPct val="115000"/>
              </a:lnSpc>
              <a:spcBef>
                <a:spcPts val="1000"/>
              </a:spcBef>
              <a:buClr>
                <a:srgbClr val="3F3F3F"/>
              </a:buClr>
              <a:buSzPts val="2200"/>
            </a:pPr>
            <a:r>
              <a:rPr lang="en-US" sz="2200">
                <a:solidFill>
                  <a:srgbClr val="3F3F3F"/>
                </a:solidFill>
                <a:latin typeface="Open Sans"/>
                <a:ea typeface="Open Sans"/>
                <a:cs typeface="Open Sans"/>
                <a:sym typeface="Open Sans"/>
              </a:rPr>
              <a:t>Variables can store various kinds of data, and each kind has a specific function.</a:t>
            </a:r>
            <a:endParaRPr lang="en-IN" sz="2200">
              <a:solidFill>
                <a:srgbClr val="3F3F3F"/>
              </a:solidFill>
              <a:latin typeface="Open Sans"/>
              <a:ea typeface="Open Sans"/>
              <a:cs typeface="Open Sans"/>
              <a:sym typeface="Open Sans"/>
            </a:endParaRPr>
          </a:p>
        </p:txBody>
      </p:sp>
      <p:sp>
        <p:nvSpPr>
          <p:cNvPr id="12" name="Google Shape;356;p6">
            <a:extLst>
              <a:ext uri="{FF2B5EF4-FFF2-40B4-BE49-F238E27FC236}">
                <a16:creationId xmlns:a16="http://schemas.microsoft.com/office/drawing/2014/main" id="{4854D550-C3A0-2632-660A-7437DBDF4A26}"/>
              </a:ext>
            </a:extLst>
          </p:cNvPr>
          <p:cNvSpPr/>
          <p:nvPr/>
        </p:nvSpPr>
        <p:spPr>
          <a:xfrm>
            <a:off x="6977043" y="3227508"/>
            <a:ext cx="2706494" cy="2552961"/>
          </a:xfrm>
          <a:prstGeom prst="ellipse">
            <a:avLst/>
          </a:prstGeom>
          <a:solidFill>
            <a:srgbClr val="FFF2CC"/>
          </a:solidFill>
          <a:ln w="25400" cap="flat" cmpd="sng">
            <a:solidFill>
              <a:srgbClr val="FEE599"/>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3F3F3F"/>
              </a:buClr>
              <a:buSzPts val="2200"/>
            </a:pPr>
            <a:r>
              <a:rPr lang="en-US" sz="2200" b="1">
                <a:solidFill>
                  <a:srgbClr val="404040"/>
                </a:solidFill>
                <a:latin typeface="Open Sans" panose="020B0606030504020204" pitchFamily="34" charset="0"/>
                <a:ea typeface="Open Sans"/>
                <a:cs typeface="Open Sans"/>
                <a:sym typeface="Open Sans"/>
              </a:rPr>
              <a:t>Types of data</a:t>
            </a:r>
            <a:endParaRPr lang="en-IN" sz="2200">
              <a:solidFill>
                <a:srgbClr val="404040"/>
              </a:solidFill>
              <a:latin typeface="Open Sans" panose="020B0606030504020204" pitchFamily="34" charset="0"/>
              <a:ea typeface="Calibri"/>
              <a:cs typeface="Calibri"/>
              <a:sym typeface="Calibri"/>
            </a:endParaRPr>
          </a:p>
        </p:txBody>
      </p:sp>
      <p:grpSp>
        <p:nvGrpSpPr>
          <p:cNvPr id="13" name="Google Shape;357;p6">
            <a:extLst>
              <a:ext uri="{FF2B5EF4-FFF2-40B4-BE49-F238E27FC236}">
                <a16:creationId xmlns:a16="http://schemas.microsoft.com/office/drawing/2014/main" id="{5B0AE511-B8F0-5B8A-9E42-D9989536CE29}"/>
              </a:ext>
            </a:extLst>
          </p:cNvPr>
          <p:cNvGrpSpPr/>
          <p:nvPr/>
        </p:nvGrpSpPr>
        <p:grpSpPr>
          <a:xfrm flipH="1">
            <a:off x="5609577" y="4482516"/>
            <a:ext cx="1201738" cy="177800"/>
            <a:chOff x="10413712" y="3352800"/>
            <a:chExt cx="1205147" cy="177800"/>
          </a:xfrm>
        </p:grpSpPr>
        <p:cxnSp>
          <p:nvCxnSpPr>
            <p:cNvPr id="14" name="Google Shape;358;p6">
              <a:extLst>
                <a:ext uri="{FF2B5EF4-FFF2-40B4-BE49-F238E27FC236}">
                  <a16:creationId xmlns:a16="http://schemas.microsoft.com/office/drawing/2014/main" id="{13DC4E2C-5753-FFAF-448D-F426BE95DD6E}"/>
                </a:ext>
              </a:extLst>
            </p:cNvPr>
            <p:cNvCxnSpPr/>
            <p:nvPr/>
          </p:nvCxnSpPr>
          <p:spPr>
            <a:xfrm>
              <a:off x="10413712" y="3441700"/>
              <a:ext cx="1006093" cy="0"/>
            </a:xfrm>
            <a:prstGeom prst="straightConnector1">
              <a:avLst/>
            </a:prstGeom>
            <a:noFill/>
            <a:ln w="19050" cap="flat" cmpd="sng">
              <a:solidFill>
                <a:srgbClr val="3F3F3F"/>
              </a:solidFill>
              <a:prstDash val="solid"/>
              <a:round/>
              <a:headEnd type="none" w="sm" len="sm"/>
              <a:tailEnd type="none" w="sm" len="sm"/>
            </a:ln>
          </p:spPr>
        </p:cxnSp>
        <p:sp>
          <p:nvSpPr>
            <p:cNvPr id="15" name="Google Shape;359;p6">
              <a:extLst>
                <a:ext uri="{FF2B5EF4-FFF2-40B4-BE49-F238E27FC236}">
                  <a16:creationId xmlns:a16="http://schemas.microsoft.com/office/drawing/2014/main" id="{0FB10B64-27C1-F7AD-CDCD-A4D2960044D7}"/>
                </a:ext>
              </a:extLst>
            </p:cNvPr>
            <p:cNvSpPr/>
            <p:nvPr/>
          </p:nvSpPr>
          <p:spPr>
            <a:xfrm>
              <a:off x="11441059" y="3352800"/>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400"/>
              </a:pPr>
              <a:endParaRPr sz="1400">
                <a:solidFill>
                  <a:schemeClr val="lt1"/>
                </a:solidFill>
                <a:latin typeface="Arial"/>
                <a:ea typeface="Arial"/>
                <a:cs typeface="Arial"/>
                <a:sym typeface="Arial"/>
              </a:endParaRPr>
            </a:p>
          </p:txBody>
        </p:sp>
      </p:grpSp>
      <p:sp>
        <p:nvSpPr>
          <p:cNvPr id="16" name="Google Shape;360;p6">
            <a:extLst>
              <a:ext uri="{FF2B5EF4-FFF2-40B4-BE49-F238E27FC236}">
                <a16:creationId xmlns:a16="http://schemas.microsoft.com/office/drawing/2014/main" id="{D411CAC9-7A0F-BD40-F0F8-2E8C957B4DDE}"/>
              </a:ext>
            </a:extLst>
          </p:cNvPr>
          <p:cNvSpPr/>
          <p:nvPr/>
        </p:nvSpPr>
        <p:spPr>
          <a:xfrm>
            <a:off x="1748830" y="2763310"/>
            <a:ext cx="3670991" cy="3616212"/>
          </a:xfrm>
          <a:prstGeom prst="roundRect">
            <a:avLst>
              <a:gd name="adj" fmla="val 8424"/>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3F3F3F"/>
              </a:buClr>
              <a:buSzPts val="2200"/>
            </a:pPr>
            <a:r>
              <a:rPr lang="en-US" sz="2200" b="1">
                <a:solidFill>
                  <a:srgbClr val="404040"/>
                </a:solidFill>
                <a:latin typeface="Open Sans" panose="020B0606030504020204" pitchFamily="34" charset="0"/>
                <a:ea typeface="Open Sans"/>
                <a:cs typeface="Open Sans"/>
                <a:sym typeface="Open Sans"/>
              </a:rPr>
              <a:t>Scalar data </a:t>
            </a:r>
            <a:endParaRPr lang="en-IN" sz="2200">
              <a:solidFill>
                <a:srgbClr val="404040"/>
              </a:solidFill>
              <a:latin typeface="Open Sans" panose="020B0606030504020204" pitchFamily="34" charset="0"/>
              <a:ea typeface="Open Sans"/>
              <a:cs typeface="Open Sans"/>
              <a:sym typeface="Open Sans"/>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Integer: 2323,  10</a:t>
            </a:r>
            <a:endParaRPr lang="en-IN" sz="2200">
              <a:solidFill>
                <a:srgbClr val="404040"/>
              </a:solidFill>
              <a:latin typeface="Open Sans" panose="020B0606030504020204" pitchFamily="34" charset="0"/>
              <a:ea typeface="Calibri"/>
              <a:cs typeface="Calibri"/>
              <a:sym typeface="Calibri"/>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Float: 32.3, 31.2e5</a:t>
            </a:r>
            <a:endParaRPr lang="en-IN" sz="2200">
              <a:solidFill>
                <a:srgbClr val="404040"/>
              </a:solidFill>
              <a:latin typeface="Open Sans" panose="020B0606030504020204" pitchFamily="34" charset="0"/>
              <a:ea typeface="Calibri"/>
              <a:cs typeface="Calibri"/>
              <a:sym typeface="Calibri"/>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Boolean: True , False</a:t>
            </a:r>
            <a:endParaRPr lang="en-IN" sz="2200">
              <a:solidFill>
                <a:srgbClr val="404040"/>
              </a:solidFill>
              <a:latin typeface="Open Sans" panose="020B0606030504020204" pitchFamily="34" charset="0"/>
              <a:ea typeface="Calibri"/>
              <a:cs typeface="Calibri"/>
              <a:sym typeface="Calibri"/>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Complex: 2 + 6j</a:t>
            </a:r>
            <a:endParaRPr lang="en-IN" sz="2200">
              <a:solidFill>
                <a:srgbClr val="404040"/>
              </a:solidFill>
              <a:latin typeface="Open Sans" panose="020B0606030504020204" pitchFamily="34" charset="0"/>
              <a:ea typeface="Calibri"/>
              <a:cs typeface="Calibri"/>
              <a:sym typeface="Calibri"/>
            </a:endParaRPr>
          </a:p>
        </p:txBody>
      </p:sp>
      <p:grpSp>
        <p:nvGrpSpPr>
          <p:cNvPr id="17" name="Google Shape;361;p6">
            <a:extLst>
              <a:ext uri="{FF2B5EF4-FFF2-40B4-BE49-F238E27FC236}">
                <a16:creationId xmlns:a16="http://schemas.microsoft.com/office/drawing/2014/main" id="{28A66385-00F8-E650-6DA9-23B7AE8BFF08}"/>
              </a:ext>
            </a:extLst>
          </p:cNvPr>
          <p:cNvGrpSpPr/>
          <p:nvPr/>
        </p:nvGrpSpPr>
        <p:grpSpPr>
          <a:xfrm>
            <a:off x="9849265" y="4487752"/>
            <a:ext cx="1114035" cy="177800"/>
            <a:chOff x="10501663" y="3352800"/>
            <a:chExt cx="1117196" cy="177800"/>
          </a:xfrm>
        </p:grpSpPr>
        <p:cxnSp>
          <p:nvCxnSpPr>
            <p:cNvPr id="18" name="Google Shape;362;p6">
              <a:extLst>
                <a:ext uri="{FF2B5EF4-FFF2-40B4-BE49-F238E27FC236}">
                  <a16:creationId xmlns:a16="http://schemas.microsoft.com/office/drawing/2014/main" id="{5DF29AA5-B0C9-E302-B2B0-D6C5178848EF}"/>
                </a:ext>
              </a:extLst>
            </p:cNvPr>
            <p:cNvCxnSpPr/>
            <p:nvPr/>
          </p:nvCxnSpPr>
          <p:spPr>
            <a:xfrm>
              <a:off x="10501663" y="3441701"/>
              <a:ext cx="1020031" cy="0"/>
            </a:xfrm>
            <a:prstGeom prst="straightConnector1">
              <a:avLst/>
            </a:prstGeom>
            <a:noFill/>
            <a:ln w="19050" cap="flat" cmpd="sng">
              <a:solidFill>
                <a:srgbClr val="3F3F3F"/>
              </a:solidFill>
              <a:prstDash val="solid"/>
              <a:round/>
              <a:headEnd type="none" w="sm" len="sm"/>
              <a:tailEnd type="none" w="sm" len="sm"/>
            </a:ln>
          </p:spPr>
        </p:cxnSp>
        <p:sp>
          <p:nvSpPr>
            <p:cNvPr id="19" name="Google Shape;363;p6">
              <a:extLst>
                <a:ext uri="{FF2B5EF4-FFF2-40B4-BE49-F238E27FC236}">
                  <a16:creationId xmlns:a16="http://schemas.microsoft.com/office/drawing/2014/main" id="{9211733E-0743-0EAE-EDCC-E7AE9BB306DD}"/>
                </a:ext>
              </a:extLst>
            </p:cNvPr>
            <p:cNvSpPr/>
            <p:nvPr/>
          </p:nvSpPr>
          <p:spPr>
            <a:xfrm>
              <a:off x="11441059" y="3352800"/>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400"/>
              </a:pPr>
              <a:endParaRPr sz="1400">
                <a:solidFill>
                  <a:schemeClr val="lt1"/>
                </a:solidFill>
                <a:latin typeface="Arial"/>
                <a:ea typeface="Arial"/>
                <a:cs typeface="Arial"/>
                <a:sym typeface="Arial"/>
              </a:endParaRPr>
            </a:p>
          </p:txBody>
        </p:sp>
      </p:grpSp>
      <p:sp>
        <p:nvSpPr>
          <p:cNvPr id="20" name="Google Shape;364;p6">
            <a:extLst>
              <a:ext uri="{FF2B5EF4-FFF2-40B4-BE49-F238E27FC236}">
                <a16:creationId xmlns:a16="http://schemas.microsoft.com/office/drawing/2014/main" id="{F884CE19-0E61-C395-0C72-AA45EE2375C9}"/>
              </a:ext>
            </a:extLst>
          </p:cNvPr>
          <p:cNvSpPr/>
          <p:nvPr/>
        </p:nvSpPr>
        <p:spPr>
          <a:xfrm>
            <a:off x="11240759" y="2763310"/>
            <a:ext cx="3958523" cy="3677538"/>
          </a:xfrm>
          <a:prstGeom prst="roundRect">
            <a:avLst>
              <a:gd name="adj" fmla="val 8500"/>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3F3F3F"/>
              </a:buClr>
              <a:buSzPts val="2200"/>
            </a:pPr>
            <a:r>
              <a:rPr lang="en-US" sz="2200" b="1">
                <a:solidFill>
                  <a:srgbClr val="404040"/>
                </a:solidFill>
                <a:latin typeface="Open Sans" panose="020B0606030504020204" pitchFamily="34" charset="0"/>
                <a:ea typeface="Open Sans"/>
                <a:cs typeface="Open Sans"/>
                <a:sym typeface="Open Sans"/>
              </a:rPr>
              <a:t>Aggregated data </a:t>
            </a:r>
            <a:endParaRPr lang="en-IN" sz="2200">
              <a:solidFill>
                <a:srgbClr val="404040"/>
              </a:solidFill>
              <a:latin typeface="Open Sans" panose="020B0606030504020204" pitchFamily="34" charset="0"/>
              <a:ea typeface="Open Sans"/>
              <a:cs typeface="Open Sans"/>
              <a:sym typeface="Open Sans"/>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String: “</a:t>
            </a:r>
            <a:r>
              <a:rPr lang="en-US" sz="2200" err="1">
                <a:solidFill>
                  <a:srgbClr val="404040"/>
                </a:solidFill>
                <a:latin typeface="Open Sans" panose="020B0606030504020204" pitchFamily="34" charset="0"/>
                <a:ea typeface="Open Sans"/>
                <a:cs typeface="Open Sans"/>
                <a:sym typeface="Open Sans"/>
              </a:rPr>
              <a:t>abc</a:t>
            </a:r>
            <a:r>
              <a:rPr lang="en-US" sz="2200">
                <a:solidFill>
                  <a:srgbClr val="404040"/>
                </a:solidFill>
                <a:latin typeface="Open Sans" panose="020B0606030504020204" pitchFamily="34" charset="0"/>
                <a:ea typeface="Open Sans"/>
                <a:cs typeface="Open Sans"/>
                <a:sym typeface="Open Sans"/>
              </a:rPr>
              <a:t>” , ‘</a:t>
            </a:r>
            <a:r>
              <a:rPr lang="en-US" sz="2200" err="1">
                <a:solidFill>
                  <a:srgbClr val="404040"/>
                </a:solidFill>
                <a:latin typeface="Open Sans" panose="020B0606030504020204" pitchFamily="34" charset="0"/>
                <a:ea typeface="Open Sans"/>
                <a:cs typeface="Open Sans"/>
                <a:sym typeface="Open Sans"/>
              </a:rPr>
              <a:t>xyz</a:t>
            </a:r>
            <a:r>
              <a:rPr lang="en-US" sz="2200">
                <a:solidFill>
                  <a:srgbClr val="404040"/>
                </a:solidFill>
                <a:latin typeface="Open Sans" panose="020B0606030504020204" pitchFamily="34" charset="0"/>
                <a:ea typeface="Open Sans"/>
                <a:cs typeface="Open Sans"/>
                <a:sym typeface="Open Sans"/>
              </a:rPr>
              <a:t>’</a:t>
            </a:r>
            <a:endParaRPr lang="en-IN" sz="2200">
              <a:solidFill>
                <a:srgbClr val="404040"/>
              </a:solidFill>
              <a:latin typeface="Open Sans" panose="020B0606030504020204" pitchFamily="34" charset="0"/>
              <a:ea typeface="Calibri"/>
              <a:cs typeface="Calibri"/>
              <a:sym typeface="Calibri"/>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Set:  {2, 4, 6, ‘</a:t>
            </a:r>
            <a:r>
              <a:rPr lang="en-US" sz="2200" err="1">
                <a:solidFill>
                  <a:srgbClr val="404040"/>
                </a:solidFill>
                <a:latin typeface="Open Sans" panose="020B0606030504020204" pitchFamily="34" charset="0"/>
                <a:ea typeface="Open Sans"/>
                <a:cs typeface="Open Sans"/>
                <a:sym typeface="Open Sans"/>
              </a:rPr>
              <a:t>abc</a:t>
            </a:r>
            <a:r>
              <a:rPr lang="en-US" sz="2200">
                <a:solidFill>
                  <a:srgbClr val="404040"/>
                </a:solidFill>
                <a:latin typeface="Open Sans" panose="020B0606030504020204" pitchFamily="34" charset="0"/>
                <a:ea typeface="Open Sans"/>
                <a:cs typeface="Open Sans"/>
                <a:sym typeface="Open Sans"/>
              </a:rPr>
              <a:t>’}</a:t>
            </a:r>
            <a:endParaRPr lang="en-IN" sz="2200">
              <a:solidFill>
                <a:srgbClr val="404040"/>
              </a:solidFill>
              <a:latin typeface="Open Sans" panose="020B0606030504020204" pitchFamily="34" charset="0"/>
              <a:ea typeface="Calibri"/>
              <a:cs typeface="Calibri"/>
              <a:sym typeface="Calibri"/>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List: [23, 9.8, ‘a’, ‘b’, ‘a’]</a:t>
            </a:r>
            <a:endParaRPr lang="en-IN" sz="2200">
              <a:solidFill>
                <a:srgbClr val="404040"/>
              </a:solidFill>
              <a:latin typeface="Open Sans" panose="020B0606030504020204" pitchFamily="34" charset="0"/>
              <a:ea typeface="Calibri"/>
              <a:cs typeface="Calibri"/>
              <a:sym typeface="Calibri"/>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Tuple: (34.5, ‘a’ , 45, ‘w’)</a:t>
            </a:r>
            <a:endParaRPr lang="en-IN" sz="2200">
              <a:solidFill>
                <a:srgbClr val="404040"/>
              </a:solidFill>
              <a:latin typeface="Open Sans" panose="020B0606030504020204" pitchFamily="34" charset="0"/>
              <a:ea typeface="Calibri"/>
              <a:cs typeface="Calibri"/>
              <a:sym typeface="Calibri"/>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Dictionary: {‘a’ : 1 , ‘b’ : 3}</a:t>
            </a:r>
            <a:endParaRPr lang="en-IN" sz="2200">
              <a:solidFill>
                <a:srgbClr val="404040"/>
              </a:solidFill>
              <a:latin typeface="Open Sans" panose="020B0606030504020204" pitchFamily="34" charset="0"/>
              <a:ea typeface="Calibri"/>
              <a:cs typeface="Calibri"/>
              <a:sym typeface="Calibri"/>
            </a:endParaRPr>
          </a:p>
        </p:txBody>
      </p:sp>
      <p:sp>
        <p:nvSpPr>
          <p:cNvPr id="21" name="Google Shape;365;p6">
            <a:extLst>
              <a:ext uri="{FF2B5EF4-FFF2-40B4-BE49-F238E27FC236}">
                <a16:creationId xmlns:a16="http://schemas.microsoft.com/office/drawing/2014/main" id="{2492A490-63EB-0DC8-66F8-A8D06AF153B3}"/>
              </a:ext>
            </a:extLst>
          </p:cNvPr>
          <p:cNvSpPr/>
          <p:nvPr/>
        </p:nvSpPr>
        <p:spPr>
          <a:xfrm>
            <a:off x="2438401" y="7443262"/>
            <a:ext cx="11669486" cy="1023000"/>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lang="en-IN" sz="2200">
              <a:solidFill>
                <a:srgbClr val="000000"/>
              </a:solidFill>
              <a:latin typeface="Arial"/>
              <a:ea typeface="Arial"/>
              <a:cs typeface="Arial"/>
              <a:sym typeface="Arial"/>
            </a:endParaRPr>
          </a:p>
        </p:txBody>
      </p:sp>
      <p:sp>
        <p:nvSpPr>
          <p:cNvPr id="22" name="Google Shape;366;p6">
            <a:extLst>
              <a:ext uri="{FF2B5EF4-FFF2-40B4-BE49-F238E27FC236}">
                <a16:creationId xmlns:a16="http://schemas.microsoft.com/office/drawing/2014/main" id="{7BD636A1-EF8C-AB12-2211-A311269FA785}"/>
              </a:ext>
            </a:extLst>
          </p:cNvPr>
          <p:cNvSpPr/>
          <p:nvPr/>
        </p:nvSpPr>
        <p:spPr>
          <a:xfrm>
            <a:off x="3005509" y="7187271"/>
            <a:ext cx="185107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a:buClr>
                <a:srgbClr val="000000"/>
              </a:buClr>
              <a:buSzPts val="1400"/>
            </a:pPr>
            <a:endParaRPr lang="en-IN" sz="2200">
              <a:solidFill>
                <a:srgbClr val="000000"/>
              </a:solidFill>
              <a:latin typeface="Arial"/>
              <a:ea typeface="Arial"/>
              <a:cs typeface="Arial"/>
              <a:sym typeface="Arial"/>
            </a:endParaRPr>
          </a:p>
        </p:txBody>
      </p:sp>
      <p:sp>
        <p:nvSpPr>
          <p:cNvPr id="23" name="Google Shape;367;p6">
            <a:extLst>
              <a:ext uri="{FF2B5EF4-FFF2-40B4-BE49-F238E27FC236}">
                <a16:creationId xmlns:a16="http://schemas.microsoft.com/office/drawing/2014/main" id="{48EFE9D4-F136-A70B-E924-068258AE32BB}"/>
              </a:ext>
            </a:extLst>
          </p:cNvPr>
          <p:cNvSpPr txBox="1"/>
          <p:nvPr/>
        </p:nvSpPr>
        <p:spPr>
          <a:xfrm>
            <a:off x="3408887" y="7212886"/>
            <a:ext cx="1329856" cy="27450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US" sz="2200" b="1" i="1">
                <a:solidFill>
                  <a:srgbClr val="FFFFFF"/>
                </a:solidFill>
                <a:latin typeface="Open Sans"/>
                <a:ea typeface="Open Sans"/>
                <a:cs typeface="Open Sans"/>
                <a:sym typeface="Open Sans"/>
              </a:rPr>
              <a:t>Note</a:t>
            </a:r>
            <a:endParaRPr lang="en-IN" sz="2200" b="1" i="1">
              <a:solidFill>
                <a:srgbClr val="FFFFFF"/>
              </a:solidFill>
              <a:latin typeface="Open Sans"/>
              <a:ea typeface="Open Sans"/>
              <a:cs typeface="Open Sans"/>
              <a:sym typeface="Open Sans"/>
            </a:endParaRPr>
          </a:p>
        </p:txBody>
      </p:sp>
      <p:sp>
        <p:nvSpPr>
          <p:cNvPr id="24" name="Google Shape;368;p6">
            <a:extLst>
              <a:ext uri="{FF2B5EF4-FFF2-40B4-BE49-F238E27FC236}">
                <a16:creationId xmlns:a16="http://schemas.microsoft.com/office/drawing/2014/main" id="{7D89C1B2-8013-9F67-F0EE-D498221B3DAF}"/>
              </a:ext>
            </a:extLst>
          </p:cNvPr>
          <p:cNvSpPr txBox="1"/>
          <p:nvPr/>
        </p:nvSpPr>
        <p:spPr>
          <a:xfrm>
            <a:off x="2104572" y="7781476"/>
            <a:ext cx="12308115" cy="846910"/>
          </a:xfrm>
          <a:prstGeom prst="rect">
            <a:avLst/>
          </a:prstGeom>
          <a:noFill/>
          <a:ln>
            <a:noFill/>
          </a:ln>
        </p:spPr>
        <p:txBody>
          <a:bodyPr spcFirstLastPara="1" wrap="square" lIns="91425" tIns="45700" rIns="91425" bIns="45700" anchor="t" anchorCtr="0">
            <a:spAutoFit/>
          </a:bodyPr>
          <a:lstStyle/>
          <a:p>
            <a:pPr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sym typeface="Open Sans"/>
              </a:rPr>
              <a:t>The data type of any object can be checked using the built-in function </a:t>
            </a:r>
            <a:r>
              <a:rPr lang="en-US" sz="2200" b="1">
                <a:solidFill>
                  <a:srgbClr val="404040"/>
                </a:solidFill>
                <a:latin typeface="Open Sans" panose="020B0606030504020204" pitchFamily="34" charset="0"/>
                <a:ea typeface="Open Sans"/>
                <a:cs typeface="Open Sans"/>
                <a:sym typeface="Open Sans"/>
              </a:rPr>
              <a:t>type()</a:t>
            </a:r>
            <a:r>
              <a:rPr lang="en-US" sz="2200">
                <a:solidFill>
                  <a:srgbClr val="404040"/>
                </a:solidFill>
                <a:latin typeface="Open Sans" panose="020B0606030504020204" pitchFamily="34" charset="0"/>
                <a:ea typeface="Open Sans"/>
                <a:cs typeface="Open Sans"/>
                <a:sym typeface="Open Sans"/>
              </a:rPr>
              <a:t>.</a:t>
            </a:r>
            <a:endParaRPr lang="en-US" sz="2200">
              <a:solidFill>
                <a:srgbClr val="404040"/>
              </a:solidFill>
              <a:latin typeface="Open Sans" panose="020B0606030504020204" pitchFamily="34" charset="0"/>
              <a:ea typeface="Calibri"/>
              <a:cs typeface="Calibri"/>
              <a:sym typeface="Calibri"/>
            </a:endParaRPr>
          </a:p>
          <a:p>
            <a:pPr>
              <a:buClr>
                <a:srgbClr val="000000"/>
              </a:buClr>
              <a:buSzPts val="2000"/>
            </a:pPr>
            <a:endParaRPr lang="en-IN" sz="2200">
              <a:solidFill>
                <a:srgbClr val="3F3F3F"/>
              </a:solidFill>
              <a:latin typeface="Open Sans"/>
              <a:ea typeface="Open Sans"/>
              <a:cs typeface="Open Sans"/>
              <a:sym typeface="Open Sans"/>
            </a:endParaRPr>
          </a:p>
        </p:txBody>
      </p:sp>
      <p:sp>
        <p:nvSpPr>
          <p:cNvPr id="25" name="Google Shape;369;p6">
            <a:extLst>
              <a:ext uri="{FF2B5EF4-FFF2-40B4-BE49-F238E27FC236}">
                <a16:creationId xmlns:a16="http://schemas.microsoft.com/office/drawing/2014/main" id="{CBE9BC65-7194-5264-73E5-2AFA071C2034}"/>
              </a:ext>
            </a:extLst>
          </p:cNvPr>
          <p:cNvSpPr/>
          <p:nvPr/>
        </p:nvSpPr>
        <p:spPr>
          <a:xfrm>
            <a:off x="6908801" y="816352"/>
            <a:ext cx="24468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73011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74;p7">
            <a:extLst>
              <a:ext uri="{FF2B5EF4-FFF2-40B4-BE49-F238E27FC236}">
                <a16:creationId xmlns:a16="http://schemas.microsoft.com/office/drawing/2014/main" id="{34012D0D-D4BA-EC98-93F8-A17FAF65DE7F}"/>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Scalar Data</a:t>
            </a:r>
            <a:endParaRPr lang="en-IN">
              <a:solidFill>
                <a:schemeClr val="dk1"/>
              </a:solidFill>
              <a:latin typeface="Calibri"/>
              <a:ea typeface="Calibri"/>
              <a:cs typeface="Calibri"/>
              <a:sym typeface="Calibri"/>
            </a:endParaRPr>
          </a:p>
        </p:txBody>
      </p:sp>
      <p:sp>
        <p:nvSpPr>
          <p:cNvPr id="6" name="Google Shape;375;p7">
            <a:extLst>
              <a:ext uri="{FF2B5EF4-FFF2-40B4-BE49-F238E27FC236}">
                <a16:creationId xmlns:a16="http://schemas.microsoft.com/office/drawing/2014/main" id="{B65D3842-A781-9166-E144-87A1CF7278D8}"/>
              </a:ext>
            </a:extLst>
          </p:cNvPr>
          <p:cNvSpPr/>
          <p:nvPr/>
        </p:nvSpPr>
        <p:spPr>
          <a:xfrm>
            <a:off x="1270000" y="1283149"/>
            <a:ext cx="13716000" cy="938534"/>
          </a:xfrm>
          <a:prstGeom prst="roundRect">
            <a:avLst>
              <a:gd name="adj" fmla="val 11839"/>
            </a:avLst>
          </a:prstGeom>
          <a:noFill/>
          <a:ln>
            <a:noFill/>
          </a:ln>
        </p:spPr>
        <p:txBody>
          <a:bodyPr spcFirstLastPara="1" wrap="square" lIns="91425" tIns="45700" rIns="91425" bIns="45700" anchor="ctr" anchorCtr="0">
            <a:noAutofit/>
          </a:bodyPr>
          <a:lstStyle/>
          <a:p>
            <a:pPr algn="ctr">
              <a:lnSpc>
                <a:spcPct val="115000"/>
              </a:lnSpc>
              <a:spcBef>
                <a:spcPts val="1000"/>
              </a:spcBef>
              <a:buClr>
                <a:srgbClr val="3F3F3F"/>
              </a:buClr>
              <a:buSzPts val="2200"/>
            </a:pPr>
            <a:r>
              <a:rPr lang="en-US" sz="2200">
                <a:solidFill>
                  <a:srgbClr val="3F3F3F"/>
                </a:solidFill>
                <a:latin typeface="Open Sans"/>
                <a:ea typeface="Open Sans"/>
                <a:cs typeface="Open Sans"/>
                <a:sym typeface="Open Sans"/>
              </a:rPr>
              <a:t>This type represents a single value. The syntax and examples of scalar data are as follows:</a:t>
            </a:r>
            <a:endParaRPr lang="en-IN" sz="2200">
              <a:solidFill>
                <a:srgbClr val="3F3F3F"/>
              </a:solidFill>
              <a:latin typeface="Open Sans"/>
              <a:ea typeface="Open Sans"/>
              <a:cs typeface="Open Sans"/>
              <a:sym typeface="Open Sans"/>
            </a:endParaRPr>
          </a:p>
        </p:txBody>
      </p:sp>
      <p:sp>
        <p:nvSpPr>
          <p:cNvPr id="7" name="Google Shape;376;p7">
            <a:extLst>
              <a:ext uri="{FF2B5EF4-FFF2-40B4-BE49-F238E27FC236}">
                <a16:creationId xmlns:a16="http://schemas.microsoft.com/office/drawing/2014/main" id="{2E2C26A3-72EC-0379-F2C1-0E5FBDD5A60E}"/>
              </a:ext>
            </a:extLst>
          </p:cNvPr>
          <p:cNvSpPr/>
          <p:nvPr/>
        </p:nvSpPr>
        <p:spPr>
          <a:xfrm>
            <a:off x="6908801" y="816352"/>
            <a:ext cx="24468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pic>
        <p:nvPicPr>
          <p:cNvPr id="8" name="Google Shape;377;p7">
            <a:extLst>
              <a:ext uri="{FF2B5EF4-FFF2-40B4-BE49-F238E27FC236}">
                <a16:creationId xmlns:a16="http://schemas.microsoft.com/office/drawing/2014/main" id="{E8C0FE8F-57CA-BF3C-0BF7-D07DF689CEDE}"/>
              </a:ext>
            </a:extLst>
          </p:cNvPr>
          <p:cNvPicPr preferRelativeResize="0"/>
          <p:nvPr/>
        </p:nvPicPr>
        <p:blipFill rotWithShape="1">
          <a:blip r:embed="rId3">
            <a:alphaModFix/>
          </a:blip>
          <a:srcRect/>
          <a:stretch/>
        </p:blipFill>
        <p:spPr>
          <a:xfrm>
            <a:off x="1979613" y="2692400"/>
            <a:ext cx="3995195" cy="5537200"/>
          </a:xfrm>
          <a:prstGeom prst="rect">
            <a:avLst/>
          </a:prstGeom>
          <a:ln w="6350" cap="sq">
            <a:solidFill>
              <a:schemeClr val="tx1">
                <a:lumMod val="75000"/>
                <a:lumOff val="25000"/>
              </a:schemeClr>
            </a:solidFill>
            <a:prstDash val="solid"/>
            <a:miter lim="800000"/>
          </a:ln>
          <a:effectLst/>
        </p:spPr>
      </p:pic>
      <p:sp>
        <p:nvSpPr>
          <p:cNvPr id="9" name="Google Shape;378;p7">
            <a:extLst>
              <a:ext uri="{FF2B5EF4-FFF2-40B4-BE49-F238E27FC236}">
                <a16:creationId xmlns:a16="http://schemas.microsoft.com/office/drawing/2014/main" id="{762C7B3F-B15F-0223-DC60-466C29073110}"/>
              </a:ext>
            </a:extLst>
          </p:cNvPr>
          <p:cNvSpPr/>
          <p:nvPr/>
        </p:nvSpPr>
        <p:spPr>
          <a:xfrm>
            <a:off x="6821487" y="3173488"/>
            <a:ext cx="7924800" cy="3860795"/>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indent="-203200">
              <a:lnSpc>
                <a:spcPct val="115000"/>
              </a:lnSpc>
              <a:buClr>
                <a:srgbClr val="000000"/>
              </a:buClr>
              <a:buSzPts val="2200"/>
            </a:pPr>
            <a:endParaRPr lang="en-US" sz="2200">
              <a:solidFill>
                <a:srgbClr val="404040"/>
              </a:solidFill>
              <a:latin typeface="Open Sans" panose="020B0606030504020204" pitchFamily="34" charset="0"/>
              <a:ea typeface="Open Sans"/>
              <a:cs typeface="Open Sans"/>
              <a:sym typeface="Open Sans"/>
            </a:endParaRPr>
          </a:p>
          <a:p>
            <a:pPr marL="342900" indent="-342900">
              <a:lnSpc>
                <a:spcPct val="115000"/>
              </a:lnSpc>
              <a:spcBef>
                <a:spcPts val="1000"/>
              </a:spcBef>
              <a:buClr>
                <a:srgbClr val="000000"/>
              </a:buClr>
              <a:buSzPts val="2200"/>
              <a:buFont typeface="Arial"/>
              <a:buChar char="•"/>
            </a:pPr>
            <a:r>
              <a:rPr lang="en-US" sz="2200" b="1">
                <a:solidFill>
                  <a:srgbClr val="404040"/>
                </a:solidFill>
                <a:latin typeface="Open Sans" panose="020B0606030504020204" pitchFamily="34" charset="0"/>
                <a:ea typeface="Open Sans"/>
                <a:cs typeface="Open Sans"/>
                <a:sym typeface="Open Sans"/>
              </a:rPr>
              <a:t>Integer</a:t>
            </a:r>
            <a:r>
              <a:rPr lang="en-US" sz="2200">
                <a:solidFill>
                  <a:srgbClr val="404040"/>
                </a:solidFill>
                <a:latin typeface="Open Sans" panose="020B0606030504020204" pitchFamily="34" charset="0"/>
                <a:ea typeface="Open Sans"/>
                <a:cs typeface="Open Sans"/>
                <a:sym typeface="Open Sans"/>
              </a:rPr>
              <a:t> represents whole numbers without a fractional part.</a:t>
            </a:r>
            <a:endParaRPr lang="en-US" sz="2200">
              <a:solidFill>
                <a:srgbClr val="404040"/>
              </a:solidFill>
              <a:latin typeface="Open Sans" panose="020B0606030504020204" pitchFamily="34" charset="0"/>
            </a:endParaRPr>
          </a:p>
          <a:p>
            <a:pPr marL="342900" indent="-342900">
              <a:lnSpc>
                <a:spcPct val="115000"/>
              </a:lnSpc>
              <a:spcBef>
                <a:spcPts val="1000"/>
              </a:spcBef>
              <a:buClr>
                <a:srgbClr val="000000"/>
              </a:buClr>
              <a:buSzPts val="2200"/>
              <a:buFont typeface="Arial"/>
              <a:buChar char="•"/>
            </a:pPr>
            <a:r>
              <a:rPr lang="en-US" sz="2200" b="1">
                <a:solidFill>
                  <a:srgbClr val="404040"/>
                </a:solidFill>
                <a:latin typeface="Open Sans" panose="020B0606030504020204" pitchFamily="34" charset="0"/>
                <a:ea typeface="Open Sans"/>
                <a:cs typeface="Open Sans"/>
                <a:sym typeface="Open Sans"/>
              </a:rPr>
              <a:t>Float</a:t>
            </a:r>
            <a:r>
              <a:rPr lang="en-US" sz="2200">
                <a:solidFill>
                  <a:srgbClr val="404040"/>
                </a:solidFill>
                <a:latin typeface="Open Sans" panose="020B0606030504020204" pitchFamily="34" charset="0"/>
                <a:ea typeface="Open Sans"/>
                <a:cs typeface="Open Sans"/>
                <a:sym typeface="Open Sans"/>
              </a:rPr>
              <a:t> represents real numbers with a fractional part.</a:t>
            </a:r>
            <a:endParaRPr lang="en-US" sz="2200">
              <a:solidFill>
                <a:srgbClr val="404040"/>
              </a:solidFill>
              <a:latin typeface="Open Sans" panose="020B0606030504020204" pitchFamily="34" charset="0"/>
            </a:endParaRPr>
          </a:p>
          <a:p>
            <a:pPr marL="342900" indent="-342900">
              <a:lnSpc>
                <a:spcPct val="115000"/>
              </a:lnSpc>
              <a:spcBef>
                <a:spcPts val="1000"/>
              </a:spcBef>
              <a:buClr>
                <a:srgbClr val="000000"/>
              </a:buClr>
              <a:buSzPts val="2200"/>
              <a:buFont typeface="Arial"/>
              <a:buChar char="•"/>
            </a:pPr>
            <a:r>
              <a:rPr lang="en-US" sz="2200" b="1">
                <a:solidFill>
                  <a:srgbClr val="404040"/>
                </a:solidFill>
                <a:latin typeface="Open Sans" panose="020B0606030504020204" pitchFamily="34" charset="0"/>
                <a:ea typeface="Open Sans"/>
                <a:cs typeface="Open Sans"/>
                <a:sym typeface="Open Sans"/>
              </a:rPr>
              <a:t>Boolean</a:t>
            </a:r>
            <a:r>
              <a:rPr lang="en-US" sz="2200">
                <a:solidFill>
                  <a:srgbClr val="404040"/>
                </a:solidFill>
                <a:latin typeface="Open Sans" panose="020B0606030504020204" pitchFamily="34" charset="0"/>
                <a:ea typeface="Open Sans"/>
                <a:cs typeface="Open Sans"/>
                <a:sym typeface="Open Sans"/>
              </a:rPr>
              <a:t> represents two values, either </a:t>
            </a:r>
            <a:r>
              <a:rPr lang="en-US" sz="2200" i="1">
                <a:solidFill>
                  <a:srgbClr val="404040"/>
                </a:solidFill>
                <a:latin typeface="Open Sans" panose="020B0606030504020204" pitchFamily="34" charset="0"/>
                <a:ea typeface="Open Sans"/>
                <a:cs typeface="Open Sans"/>
                <a:sym typeface="Open Sans"/>
              </a:rPr>
              <a:t>True</a:t>
            </a:r>
            <a:r>
              <a:rPr lang="en-US" sz="2200">
                <a:solidFill>
                  <a:srgbClr val="404040"/>
                </a:solidFill>
                <a:latin typeface="Open Sans" panose="020B0606030504020204" pitchFamily="34" charset="0"/>
                <a:ea typeface="Open Sans"/>
                <a:cs typeface="Open Sans"/>
                <a:sym typeface="Open Sans"/>
              </a:rPr>
              <a:t> or </a:t>
            </a:r>
            <a:r>
              <a:rPr lang="en-US" sz="2200" i="1">
                <a:solidFill>
                  <a:srgbClr val="404040"/>
                </a:solidFill>
                <a:latin typeface="Open Sans" panose="020B0606030504020204" pitchFamily="34" charset="0"/>
                <a:ea typeface="Open Sans"/>
                <a:cs typeface="Open Sans"/>
                <a:sym typeface="Open Sans"/>
              </a:rPr>
              <a:t>False</a:t>
            </a:r>
            <a:r>
              <a:rPr lang="en-US" sz="2200">
                <a:solidFill>
                  <a:srgbClr val="404040"/>
                </a:solidFill>
                <a:latin typeface="Open Sans" panose="020B0606030504020204" pitchFamily="34" charset="0"/>
                <a:ea typeface="Open Sans"/>
                <a:cs typeface="Open Sans"/>
                <a:sym typeface="Open Sans"/>
              </a:rPr>
              <a:t>.</a:t>
            </a:r>
            <a:endParaRPr lang="en-US" sz="2200">
              <a:solidFill>
                <a:srgbClr val="404040"/>
              </a:solidFill>
              <a:latin typeface="Open Sans" panose="020B0606030504020204" pitchFamily="34" charset="0"/>
            </a:endParaRPr>
          </a:p>
          <a:p>
            <a:pPr marL="342900" indent="-203200">
              <a:lnSpc>
                <a:spcPct val="115000"/>
              </a:lnSpc>
              <a:spcBef>
                <a:spcPts val="1000"/>
              </a:spcBef>
              <a:buClr>
                <a:srgbClr val="000000"/>
              </a:buClr>
              <a:buSzPts val="2200"/>
            </a:pPr>
            <a:endParaRPr lang="en-IN">
              <a:solidFill>
                <a:schemeClr val="dk1"/>
              </a:solidFill>
              <a:latin typeface="Calibri"/>
              <a:ea typeface="Calibri"/>
              <a:cs typeface="Calibri"/>
              <a:sym typeface="Calibri"/>
            </a:endParaRPr>
          </a:p>
        </p:txBody>
      </p:sp>
      <p:cxnSp>
        <p:nvCxnSpPr>
          <p:cNvPr id="10" name="Google Shape;379;p7">
            <a:extLst>
              <a:ext uri="{FF2B5EF4-FFF2-40B4-BE49-F238E27FC236}">
                <a16:creationId xmlns:a16="http://schemas.microsoft.com/office/drawing/2014/main" id="{107AB753-37FA-1F4E-1F05-DDE4C413A232}"/>
              </a:ext>
            </a:extLst>
          </p:cNvPr>
          <p:cNvCxnSpPr/>
          <p:nvPr/>
        </p:nvCxnSpPr>
        <p:spPr>
          <a:xfrm>
            <a:off x="6033589" y="5185229"/>
            <a:ext cx="638628" cy="0"/>
          </a:xfrm>
          <a:prstGeom prst="straightConnector1">
            <a:avLst/>
          </a:prstGeom>
          <a:noFill/>
          <a:ln w="9525" cap="flat" cmpd="sng">
            <a:solidFill>
              <a:srgbClr val="5597D3"/>
            </a:solidFill>
            <a:prstDash val="solid"/>
            <a:round/>
            <a:headEnd type="none" w="sm" len="sm"/>
            <a:tailEnd type="triangle" w="med" len="med"/>
          </a:ln>
        </p:spPr>
      </p:cxnSp>
    </p:spTree>
    <p:extLst>
      <p:ext uri="{BB962C8B-B14F-4D97-AF65-F5344CB8AC3E}">
        <p14:creationId xmlns:p14="http://schemas.microsoft.com/office/powerpoint/2010/main" val="2944586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4;p8">
            <a:extLst>
              <a:ext uri="{FF2B5EF4-FFF2-40B4-BE49-F238E27FC236}">
                <a16:creationId xmlns:a16="http://schemas.microsoft.com/office/drawing/2014/main" id="{A19E8609-97F3-B395-953D-E1C87721D941}"/>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Scalar Data</a:t>
            </a:r>
            <a:endParaRPr lang="en-IN">
              <a:solidFill>
                <a:schemeClr val="dk1"/>
              </a:solidFill>
              <a:latin typeface="Calibri"/>
              <a:ea typeface="Calibri"/>
              <a:cs typeface="Calibri"/>
              <a:sym typeface="Calibri"/>
            </a:endParaRPr>
          </a:p>
        </p:txBody>
      </p:sp>
      <p:sp>
        <p:nvSpPr>
          <p:cNvPr id="6" name="Google Shape;385;p8">
            <a:extLst>
              <a:ext uri="{FF2B5EF4-FFF2-40B4-BE49-F238E27FC236}">
                <a16:creationId xmlns:a16="http://schemas.microsoft.com/office/drawing/2014/main" id="{25D88E0F-54FA-6835-8230-6081F9618CC1}"/>
              </a:ext>
            </a:extLst>
          </p:cNvPr>
          <p:cNvSpPr/>
          <p:nvPr/>
        </p:nvSpPr>
        <p:spPr>
          <a:xfrm>
            <a:off x="6908801" y="816352"/>
            <a:ext cx="24468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
        <p:nvSpPr>
          <p:cNvPr id="7" name="Google Shape;386;p8">
            <a:extLst>
              <a:ext uri="{FF2B5EF4-FFF2-40B4-BE49-F238E27FC236}">
                <a16:creationId xmlns:a16="http://schemas.microsoft.com/office/drawing/2014/main" id="{AE69CA16-1497-F9DB-AC2C-C77476312B04}"/>
              </a:ext>
            </a:extLst>
          </p:cNvPr>
          <p:cNvSpPr/>
          <p:nvPr/>
        </p:nvSpPr>
        <p:spPr>
          <a:xfrm>
            <a:off x="8447087" y="3440944"/>
            <a:ext cx="6442325" cy="3227312"/>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The </a:t>
            </a:r>
            <a:r>
              <a:rPr lang="en-US" sz="2200" b="1">
                <a:solidFill>
                  <a:srgbClr val="404040"/>
                </a:solidFill>
                <a:latin typeface="Open Sans" panose="020B0606030504020204" pitchFamily="34" charset="0"/>
                <a:ea typeface="Open Sans"/>
                <a:cs typeface="Open Sans"/>
                <a:sym typeface="Open Sans"/>
              </a:rPr>
              <a:t>complex</a:t>
            </a:r>
            <a:r>
              <a:rPr lang="en-US" sz="2200">
                <a:solidFill>
                  <a:srgbClr val="404040"/>
                </a:solidFill>
                <a:latin typeface="Open Sans" panose="020B0606030504020204" pitchFamily="34" charset="0"/>
                <a:ea typeface="Open Sans"/>
                <a:cs typeface="Open Sans"/>
                <a:sym typeface="Open Sans"/>
              </a:rPr>
              <a:t> data type in Python represents complex numbers.</a:t>
            </a:r>
            <a:endParaRPr lang="en-US" sz="2200">
              <a:solidFill>
                <a:srgbClr val="404040"/>
              </a:solidFill>
              <a:latin typeface="Open Sans" panose="020B0606030504020204" pitchFamily="34" charset="0"/>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Complex numbers are expressed as </a:t>
            </a:r>
            <a:r>
              <a:rPr lang="en-US" sz="2200" b="1">
                <a:solidFill>
                  <a:srgbClr val="404040"/>
                </a:solidFill>
                <a:latin typeface="Open Sans" panose="020B0606030504020204" pitchFamily="34" charset="0"/>
                <a:ea typeface="Open Sans"/>
                <a:cs typeface="Open Sans"/>
                <a:sym typeface="Open Sans"/>
              </a:rPr>
              <a:t>a + </a:t>
            </a:r>
            <a:r>
              <a:rPr lang="en-US" sz="2200" b="1" err="1">
                <a:solidFill>
                  <a:srgbClr val="404040"/>
                </a:solidFill>
                <a:latin typeface="Open Sans" panose="020B0606030504020204" pitchFamily="34" charset="0"/>
                <a:ea typeface="Open Sans"/>
                <a:cs typeface="Open Sans"/>
                <a:sym typeface="Open Sans"/>
              </a:rPr>
              <a:t>bj</a:t>
            </a:r>
            <a:r>
              <a:rPr lang="en-US" sz="2200">
                <a:solidFill>
                  <a:srgbClr val="404040"/>
                </a:solidFill>
                <a:latin typeface="Open Sans" panose="020B0606030504020204" pitchFamily="34" charset="0"/>
                <a:ea typeface="Open Sans"/>
                <a:cs typeface="Open Sans"/>
                <a:sym typeface="Open Sans"/>
              </a:rPr>
              <a:t>, where </a:t>
            </a:r>
            <a:r>
              <a:rPr lang="en-US" sz="2200" b="1">
                <a:solidFill>
                  <a:srgbClr val="404040"/>
                </a:solidFill>
                <a:latin typeface="Open Sans" panose="020B0606030504020204" pitchFamily="34" charset="0"/>
                <a:ea typeface="Open Sans"/>
                <a:cs typeface="Open Sans"/>
                <a:sym typeface="Open Sans"/>
              </a:rPr>
              <a:t>a</a:t>
            </a:r>
            <a:r>
              <a:rPr lang="en-US" sz="2200">
                <a:solidFill>
                  <a:srgbClr val="404040"/>
                </a:solidFill>
                <a:latin typeface="Open Sans" panose="020B0606030504020204" pitchFamily="34" charset="0"/>
                <a:ea typeface="Open Sans"/>
                <a:cs typeface="Open Sans"/>
                <a:sym typeface="Open Sans"/>
              </a:rPr>
              <a:t> is the real part, and </a:t>
            </a:r>
            <a:r>
              <a:rPr lang="en-US" sz="2200" b="1">
                <a:solidFill>
                  <a:srgbClr val="404040"/>
                </a:solidFill>
                <a:latin typeface="Open Sans" panose="020B0606030504020204" pitchFamily="34" charset="0"/>
                <a:ea typeface="Open Sans"/>
                <a:cs typeface="Open Sans"/>
                <a:sym typeface="Open Sans"/>
              </a:rPr>
              <a:t>b</a:t>
            </a:r>
            <a:r>
              <a:rPr lang="en-US" sz="2200">
                <a:solidFill>
                  <a:srgbClr val="404040"/>
                </a:solidFill>
                <a:latin typeface="Open Sans" panose="020B0606030504020204" pitchFamily="34" charset="0"/>
                <a:ea typeface="Open Sans"/>
                <a:cs typeface="Open Sans"/>
                <a:sym typeface="Open Sans"/>
              </a:rPr>
              <a:t> is the imaginary part.</a:t>
            </a:r>
            <a:endParaRPr lang="en-US" sz="2200">
              <a:solidFill>
                <a:srgbClr val="404040"/>
              </a:solidFill>
              <a:latin typeface="Open Sans" panose="020B0606030504020204" pitchFamily="34" charset="0"/>
            </a:endParaRPr>
          </a:p>
        </p:txBody>
      </p:sp>
      <p:cxnSp>
        <p:nvCxnSpPr>
          <p:cNvPr id="8" name="Google Shape;387;p8">
            <a:extLst>
              <a:ext uri="{FF2B5EF4-FFF2-40B4-BE49-F238E27FC236}">
                <a16:creationId xmlns:a16="http://schemas.microsoft.com/office/drawing/2014/main" id="{8E47E94C-DD11-89F7-B40F-CAF43F018985}"/>
              </a:ext>
            </a:extLst>
          </p:cNvPr>
          <p:cNvCxnSpPr/>
          <p:nvPr/>
        </p:nvCxnSpPr>
        <p:spPr>
          <a:xfrm>
            <a:off x="7659189" y="5204657"/>
            <a:ext cx="638628" cy="0"/>
          </a:xfrm>
          <a:prstGeom prst="straightConnector1">
            <a:avLst/>
          </a:prstGeom>
          <a:noFill/>
          <a:ln w="9525" cap="flat" cmpd="sng">
            <a:solidFill>
              <a:srgbClr val="5597D3"/>
            </a:solidFill>
            <a:prstDash val="solid"/>
            <a:round/>
            <a:headEnd type="none" w="sm" len="sm"/>
            <a:tailEnd type="triangle" w="med" len="med"/>
          </a:ln>
        </p:spPr>
      </p:cxnSp>
      <p:pic>
        <p:nvPicPr>
          <p:cNvPr id="9" name="Google Shape;388;p8">
            <a:extLst>
              <a:ext uri="{FF2B5EF4-FFF2-40B4-BE49-F238E27FC236}">
                <a16:creationId xmlns:a16="http://schemas.microsoft.com/office/drawing/2014/main" id="{EB129DBF-22F4-3D40-4DB8-39ED4CEF0360}"/>
              </a:ext>
            </a:extLst>
          </p:cNvPr>
          <p:cNvPicPr preferRelativeResize="0"/>
          <p:nvPr/>
        </p:nvPicPr>
        <p:blipFill rotWithShape="1">
          <a:blip r:embed="rId3">
            <a:alphaModFix/>
          </a:blip>
          <a:srcRect/>
          <a:stretch/>
        </p:blipFill>
        <p:spPr>
          <a:xfrm>
            <a:off x="1366588" y="3070301"/>
            <a:ext cx="6143331" cy="4268712"/>
          </a:xfrm>
          <a:prstGeom prst="rect">
            <a:avLst/>
          </a:prstGeom>
          <a:ln w="6350" cap="sq">
            <a:solidFill>
              <a:schemeClr val="tx1">
                <a:lumMod val="75000"/>
                <a:lumOff val="25000"/>
              </a:schemeClr>
            </a:solidFill>
            <a:prstDash val="solid"/>
            <a:miter lim="800000"/>
          </a:ln>
          <a:effectLst/>
        </p:spPr>
      </p:pic>
      <p:sp>
        <p:nvSpPr>
          <p:cNvPr id="10" name="Google Shape;389;p8">
            <a:extLst>
              <a:ext uri="{FF2B5EF4-FFF2-40B4-BE49-F238E27FC236}">
                <a16:creationId xmlns:a16="http://schemas.microsoft.com/office/drawing/2014/main" id="{FEF0B11D-FD9C-8EE4-7071-A909A5DD5002}"/>
              </a:ext>
            </a:extLst>
          </p:cNvPr>
          <p:cNvSpPr/>
          <p:nvPr/>
        </p:nvSpPr>
        <p:spPr>
          <a:xfrm>
            <a:off x="1270000" y="1275904"/>
            <a:ext cx="13716000" cy="938534"/>
          </a:xfrm>
          <a:prstGeom prst="roundRect">
            <a:avLst>
              <a:gd name="adj" fmla="val 11839"/>
            </a:avLst>
          </a:prstGeom>
          <a:noFill/>
          <a:ln>
            <a:noFill/>
          </a:ln>
        </p:spPr>
        <p:txBody>
          <a:bodyPr spcFirstLastPara="1" wrap="square" lIns="91425" tIns="45700" rIns="91425" bIns="45700" anchor="ctr" anchorCtr="0">
            <a:noAutofit/>
          </a:bodyPr>
          <a:lstStyle/>
          <a:p>
            <a:pPr algn="ctr">
              <a:lnSpc>
                <a:spcPct val="115000"/>
              </a:lnSpc>
              <a:spcBef>
                <a:spcPts val="1000"/>
              </a:spcBef>
              <a:buClr>
                <a:srgbClr val="3F3F3F"/>
              </a:buClr>
              <a:buSzPts val="2200"/>
            </a:pPr>
            <a:r>
              <a:rPr lang="en-US" sz="2200">
                <a:solidFill>
                  <a:srgbClr val="3F3F3F"/>
                </a:solidFill>
                <a:latin typeface="Open Sans"/>
                <a:ea typeface="Open Sans"/>
                <a:cs typeface="Open Sans"/>
                <a:sym typeface="Open Sans"/>
              </a:rPr>
              <a:t>This type represents a single value. The syntax and examples of scalar data are as follows:</a:t>
            </a:r>
          </a:p>
        </p:txBody>
      </p:sp>
    </p:spTree>
    <p:extLst>
      <p:ext uri="{BB962C8B-B14F-4D97-AF65-F5344CB8AC3E}">
        <p14:creationId xmlns:p14="http://schemas.microsoft.com/office/powerpoint/2010/main" val="2693765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94;p9">
            <a:extLst>
              <a:ext uri="{FF2B5EF4-FFF2-40B4-BE49-F238E27FC236}">
                <a16:creationId xmlns:a16="http://schemas.microsoft.com/office/drawing/2014/main" id="{00916468-FB32-EEAA-B03C-8903554DFE9A}"/>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Aggregated Data </a:t>
            </a:r>
            <a:endParaRPr lang="en-IN" sz="1738"/>
          </a:p>
        </p:txBody>
      </p:sp>
      <p:sp>
        <p:nvSpPr>
          <p:cNvPr id="6" name="Google Shape;395;p9">
            <a:extLst>
              <a:ext uri="{FF2B5EF4-FFF2-40B4-BE49-F238E27FC236}">
                <a16:creationId xmlns:a16="http://schemas.microsoft.com/office/drawing/2014/main" id="{9E4EE6B3-142F-5684-779B-25B8B563CE38}"/>
              </a:ext>
            </a:extLst>
          </p:cNvPr>
          <p:cNvSpPr/>
          <p:nvPr/>
        </p:nvSpPr>
        <p:spPr>
          <a:xfrm>
            <a:off x="1270000" y="1334766"/>
            <a:ext cx="13716000" cy="938534"/>
          </a:xfrm>
          <a:prstGeom prst="roundRect">
            <a:avLst>
              <a:gd name="adj" fmla="val 11839"/>
            </a:avLst>
          </a:prstGeom>
          <a:noFill/>
          <a:ln>
            <a:noFill/>
          </a:ln>
        </p:spPr>
        <p:txBody>
          <a:bodyPr spcFirstLastPara="1" wrap="square" lIns="91425" tIns="45700" rIns="91425" bIns="45700" anchor="ctr" anchorCtr="0">
            <a:noAutofit/>
          </a:bodyPr>
          <a:lstStyle/>
          <a:p>
            <a:pPr algn="ctr">
              <a:lnSpc>
                <a:spcPct val="115000"/>
              </a:lnSpc>
              <a:spcBef>
                <a:spcPts val="1000"/>
              </a:spcBef>
              <a:buClr>
                <a:srgbClr val="3F3F3F"/>
              </a:buClr>
              <a:buSzPts val="2200"/>
            </a:pPr>
            <a:r>
              <a:rPr lang="en-US" sz="2200">
                <a:solidFill>
                  <a:srgbClr val="3F3F3F"/>
                </a:solidFill>
                <a:latin typeface="Open Sans"/>
                <a:ea typeface="Open Sans"/>
                <a:cs typeface="Open Sans"/>
                <a:sym typeface="Open Sans"/>
              </a:rPr>
              <a:t>This type represents collections of values. The syntax and examples of aggregated data are as follows:</a:t>
            </a:r>
            <a:endParaRPr lang="en-IN" sz="2200">
              <a:solidFill>
                <a:srgbClr val="3F3F3F"/>
              </a:solidFill>
              <a:latin typeface="Open Sans"/>
              <a:ea typeface="Open Sans"/>
              <a:cs typeface="Open Sans"/>
              <a:sym typeface="Open Sans"/>
            </a:endParaRPr>
          </a:p>
        </p:txBody>
      </p:sp>
      <p:sp>
        <p:nvSpPr>
          <p:cNvPr id="7" name="Google Shape;396;p9">
            <a:extLst>
              <a:ext uri="{FF2B5EF4-FFF2-40B4-BE49-F238E27FC236}">
                <a16:creationId xmlns:a16="http://schemas.microsoft.com/office/drawing/2014/main" id="{53F8F3F8-E66B-5082-0905-46E3B8281323}"/>
              </a:ext>
            </a:extLst>
          </p:cNvPr>
          <p:cNvSpPr/>
          <p:nvPr/>
        </p:nvSpPr>
        <p:spPr>
          <a:xfrm>
            <a:off x="8616406" y="3229431"/>
            <a:ext cx="6026694" cy="3860795"/>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indent="-203200">
              <a:lnSpc>
                <a:spcPct val="115000"/>
              </a:lnSpc>
              <a:buClr>
                <a:srgbClr val="000000"/>
              </a:buClr>
              <a:buSzPts val="2200"/>
            </a:pPr>
            <a:endParaRPr lang="en-US" sz="2200">
              <a:solidFill>
                <a:srgbClr val="404040"/>
              </a:solidFill>
              <a:latin typeface="Open Sans" panose="020B0606030504020204" pitchFamily="34" charset="0"/>
              <a:ea typeface="Open Sans"/>
              <a:cs typeface="Open Sans"/>
              <a:sym typeface="Open Sans"/>
            </a:endParaRPr>
          </a:p>
          <a:p>
            <a:pPr marL="342900" indent="-342900">
              <a:lnSpc>
                <a:spcPct val="115000"/>
              </a:lnSpc>
              <a:spcBef>
                <a:spcPts val="1000"/>
              </a:spcBef>
              <a:buClr>
                <a:srgbClr val="000000"/>
              </a:buClr>
              <a:buSzPts val="2200"/>
              <a:buFont typeface="Arial"/>
              <a:buChar char="•"/>
            </a:pPr>
            <a:r>
              <a:rPr lang="en-US" sz="2200" b="1">
                <a:solidFill>
                  <a:srgbClr val="404040"/>
                </a:solidFill>
                <a:latin typeface="Open Sans" panose="020B0606030504020204" pitchFamily="34" charset="0"/>
                <a:ea typeface="Open Sans"/>
                <a:cs typeface="Open Sans"/>
                <a:sym typeface="Open Sans"/>
              </a:rPr>
              <a:t>String</a:t>
            </a:r>
            <a:r>
              <a:rPr lang="en-US" sz="2200">
                <a:solidFill>
                  <a:srgbClr val="404040"/>
                </a:solidFill>
                <a:latin typeface="Open Sans" panose="020B0606030504020204" pitchFamily="34" charset="0"/>
                <a:ea typeface="Open Sans"/>
                <a:cs typeface="Open Sans"/>
                <a:sym typeface="Open Sans"/>
              </a:rPr>
              <a:t> represents sequences of characters enclosed in single, double, or triple quotes.</a:t>
            </a:r>
            <a:endParaRPr lang="en-US" sz="2200">
              <a:solidFill>
                <a:srgbClr val="404040"/>
              </a:solidFill>
              <a:latin typeface="Open Sans" panose="020B0606030504020204" pitchFamily="34" charset="0"/>
            </a:endParaRPr>
          </a:p>
          <a:p>
            <a:pPr marL="342900" indent="-342900">
              <a:lnSpc>
                <a:spcPct val="115000"/>
              </a:lnSpc>
              <a:spcBef>
                <a:spcPts val="1000"/>
              </a:spcBef>
              <a:buClr>
                <a:srgbClr val="000000"/>
              </a:buClr>
              <a:buSzPts val="2200"/>
              <a:buFont typeface="Arial"/>
              <a:buChar char="•"/>
            </a:pPr>
            <a:r>
              <a:rPr lang="en-US" sz="2200" b="1">
                <a:solidFill>
                  <a:srgbClr val="404040"/>
                </a:solidFill>
                <a:latin typeface="Open Sans" panose="020B0606030504020204" pitchFamily="34" charset="0"/>
                <a:ea typeface="Open Sans"/>
                <a:cs typeface="Open Sans"/>
                <a:sym typeface="Open Sans"/>
              </a:rPr>
              <a:t>Set</a:t>
            </a:r>
            <a:r>
              <a:rPr lang="en-US" sz="2200">
                <a:solidFill>
                  <a:srgbClr val="404040"/>
                </a:solidFill>
                <a:latin typeface="Open Sans" panose="020B0606030504020204" pitchFamily="34" charset="0"/>
                <a:ea typeface="Open Sans"/>
                <a:cs typeface="Open Sans"/>
                <a:sym typeface="Open Sans"/>
              </a:rPr>
              <a:t> is an unordered collection of unique items in Python. </a:t>
            </a:r>
            <a:endParaRPr lang="en-US" sz="2200">
              <a:solidFill>
                <a:srgbClr val="404040"/>
              </a:solidFill>
              <a:latin typeface="Open Sans" panose="020B0606030504020204" pitchFamily="34" charset="0"/>
            </a:endParaRPr>
          </a:p>
          <a:p>
            <a:pPr marL="342900" indent="-342900">
              <a:lnSpc>
                <a:spcPct val="115000"/>
              </a:lnSpc>
              <a:spcBef>
                <a:spcPts val="1000"/>
              </a:spcBef>
              <a:buClr>
                <a:srgbClr val="000000"/>
              </a:buClr>
              <a:buSzPts val="2200"/>
              <a:buFont typeface="Arial"/>
              <a:buChar char="•"/>
            </a:pPr>
            <a:r>
              <a:rPr lang="en-US" sz="2200" b="1">
                <a:solidFill>
                  <a:srgbClr val="404040"/>
                </a:solidFill>
                <a:latin typeface="Open Sans" panose="020B0606030504020204" pitchFamily="34" charset="0"/>
                <a:ea typeface="Open Sans"/>
                <a:cs typeface="Open Sans"/>
                <a:sym typeface="Open Sans"/>
              </a:rPr>
              <a:t>List</a:t>
            </a:r>
            <a:r>
              <a:rPr lang="en-US" sz="2200">
                <a:solidFill>
                  <a:srgbClr val="404040"/>
                </a:solidFill>
                <a:latin typeface="Open Sans" panose="020B0606030504020204" pitchFamily="34" charset="0"/>
                <a:ea typeface="Open Sans"/>
                <a:cs typeface="Open Sans"/>
                <a:sym typeface="Open Sans"/>
              </a:rPr>
              <a:t> is an ordered collection of items, which are mutable.</a:t>
            </a:r>
            <a:endParaRPr lang="en-US" sz="2200">
              <a:solidFill>
                <a:srgbClr val="404040"/>
              </a:solidFill>
              <a:latin typeface="Open Sans" panose="020B0606030504020204" pitchFamily="34" charset="0"/>
            </a:endParaRPr>
          </a:p>
          <a:p>
            <a:pPr marL="342900" indent="-203200">
              <a:lnSpc>
                <a:spcPct val="115000"/>
              </a:lnSpc>
              <a:spcBef>
                <a:spcPts val="1000"/>
              </a:spcBef>
              <a:buClr>
                <a:srgbClr val="000000"/>
              </a:buClr>
              <a:buSzPts val="2200"/>
            </a:pPr>
            <a:endParaRPr lang="en-IN" sz="2200">
              <a:solidFill>
                <a:srgbClr val="3F3F3F"/>
              </a:solidFill>
              <a:latin typeface="Open Sans"/>
              <a:ea typeface="Open Sans"/>
              <a:cs typeface="Open Sans"/>
              <a:sym typeface="Open Sans"/>
            </a:endParaRPr>
          </a:p>
        </p:txBody>
      </p:sp>
      <p:cxnSp>
        <p:nvCxnSpPr>
          <p:cNvPr id="8" name="Google Shape;397;p9">
            <a:extLst>
              <a:ext uri="{FF2B5EF4-FFF2-40B4-BE49-F238E27FC236}">
                <a16:creationId xmlns:a16="http://schemas.microsoft.com/office/drawing/2014/main" id="{D5C5078C-6D62-526D-9A2D-CB7AD963591A}"/>
              </a:ext>
            </a:extLst>
          </p:cNvPr>
          <p:cNvCxnSpPr/>
          <p:nvPr/>
        </p:nvCxnSpPr>
        <p:spPr>
          <a:xfrm>
            <a:off x="7862389" y="5159829"/>
            <a:ext cx="638628" cy="0"/>
          </a:xfrm>
          <a:prstGeom prst="straightConnector1">
            <a:avLst/>
          </a:prstGeom>
          <a:noFill/>
          <a:ln w="9525" cap="flat" cmpd="sng">
            <a:solidFill>
              <a:srgbClr val="5597D3"/>
            </a:solidFill>
            <a:prstDash val="solid"/>
            <a:round/>
            <a:headEnd type="none" w="sm" len="sm"/>
            <a:tailEnd type="triangle" w="med" len="med"/>
          </a:ln>
        </p:spPr>
      </p:cxnSp>
      <p:sp>
        <p:nvSpPr>
          <p:cNvPr id="9" name="Google Shape;398;p9">
            <a:extLst>
              <a:ext uri="{FF2B5EF4-FFF2-40B4-BE49-F238E27FC236}">
                <a16:creationId xmlns:a16="http://schemas.microsoft.com/office/drawing/2014/main" id="{C404BA56-3C2B-99B3-11B4-B66EA92C9C19}"/>
              </a:ext>
            </a:extLst>
          </p:cNvPr>
          <p:cNvSpPr/>
          <p:nvPr/>
        </p:nvSpPr>
        <p:spPr>
          <a:xfrm>
            <a:off x="6235700" y="816352"/>
            <a:ext cx="37822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pic>
        <p:nvPicPr>
          <p:cNvPr id="10" name="Google Shape;399;p9">
            <a:extLst>
              <a:ext uri="{FF2B5EF4-FFF2-40B4-BE49-F238E27FC236}">
                <a16:creationId xmlns:a16="http://schemas.microsoft.com/office/drawing/2014/main" id="{D24597CC-B5AC-201F-5720-3017D4412587}"/>
              </a:ext>
            </a:extLst>
          </p:cNvPr>
          <p:cNvPicPr preferRelativeResize="0"/>
          <p:nvPr/>
        </p:nvPicPr>
        <p:blipFill rotWithShape="1">
          <a:blip r:embed="rId3">
            <a:alphaModFix/>
          </a:blip>
          <a:srcRect/>
          <a:stretch/>
        </p:blipFill>
        <p:spPr>
          <a:xfrm>
            <a:off x="1612900" y="2919487"/>
            <a:ext cx="6134100" cy="5020719"/>
          </a:xfrm>
          <a:prstGeom prst="rect">
            <a:avLst/>
          </a:prstGeom>
          <a:ln w="6350" cap="sq">
            <a:solidFill>
              <a:schemeClr val="tx1">
                <a:lumMod val="75000"/>
                <a:lumOff val="25000"/>
              </a:schemeClr>
            </a:solidFill>
            <a:prstDash val="solid"/>
            <a:miter lim="800000"/>
          </a:ln>
          <a:effectLst/>
        </p:spPr>
      </p:pic>
    </p:spTree>
    <p:extLst>
      <p:ext uri="{BB962C8B-B14F-4D97-AF65-F5344CB8AC3E}">
        <p14:creationId xmlns:p14="http://schemas.microsoft.com/office/powerpoint/2010/main" val="1331856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04;p10">
            <a:extLst>
              <a:ext uri="{FF2B5EF4-FFF2-40B4-BE49-F238E27FC236}">
                <a16:creationId xmlns:a16="http://schemas.microsoft.com/office/drawing/2014/main" id="{70A64F2C-82F6-D978-9849-1BA88BF86BE3}"/>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Aggregated Data </a:t>
            </a:r>
            <a:endParaRPr lang="en-IN" sz="1738"/>
          </a:p>
        </p:txBody>
      </p:sp>
      <p:sp>
        <p:nvSpPr>
          <p:cNvPr id="6" name="Google Shape;405;p10">
            <a:extLst>
              <a:ext uri="{FF2B5EF4-FFF2-40B4-BE49-F238E27FC236}">
                <a16:creationId xmlns:a16="http://schemas.microsoft.com/office/drawing/2014/main" id="{2E11B3A8-D171-EE86-3972-8A2972D4182B}"/>
              </a:ext>
            </a:extLst>
          </p:cNvPr>
          <p:cNvSpPr/>
          <p:nvPr/>
        </p:nvSpPr>
        <p:spPr>
          <a:xfrm>
            <a:off x="6235700" y="816352"/>
            <a:ext cx="37822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pic>
        <p:nvPicPr>
          <p:cNvPr id="7" name="Google Shape;406;p10">
            <a:extLst>
              <a:ext uri="{FF2B5EF4-FFF2-40B4-BE49-F238E27FC236}">
                <a16:creationId xmlns:a16="http://schemas.microsoft.com/office/drawing/2014/main" id="{769ECA57-731B-CF69-47EE-D83F04F9AD26}"/>
              </a:ext>
            </a:extLst>
          </p:cNvPr>
          <p:cNvPicPr preferRelativeResize="0"/>
          <p:nvPr/>
        </p:nvPicPr>
        <p:blipFill rotWithShape="1">
          <a:blip r:embed="rId3">
            <a:alphaModFix/>
          </a:blip>
          <a:srcRect/>
          <a:stretch/>
        </p:blipFill>
        <p:spPr>
          <a:xfrm>
            <a:off x="3744892" y="2844044"/>
            <a:ext cx="8766216" cy="3455912"/>
          </a:xfrm>
          <a:prstGeom prst="rect">
            <a:avLst/>
          </a:prstGeom>
          <a:ln w="6350" cap="sq">
            <a:solidFill>
              <a:schemeClr val="tx1">
                <a:lumMod val="75000"/>
                <a:lumOff val="25000"/>
              </a:schemeClr>
            </a:solidFill>
            <a:prstDash val="solid"/>
            <a:miter lim="800000"/>
          </a:ln>
          <a:effectLst/>
        </p:spPr>
      </p:pic>
      <p:sp>
        <p:nvSpPr>
          <p:cNvPr id="8" name="Google Shape;407;p10">
            <a:extLst>
              <a:ext uri="{FF2B5EF4-FFF2-40B4-BE49-F238E27FC236}">
                <a16:creationId xmlns:a16="http://schemas.microsoft.com/office/drawing/2014/main" id="{CA79727F-A43D-19BE-9824-C0617C6550DF}"/>
              </a:ext>
            </a:extLst>
          </p:cNvPr>
          <p:cNvSpPr/>
          <p:nvPr/>
        </p:nvSpPr>
        <p:spPr>
          <a:xfrm>
            <a:off x="2798970" y="6730373"/>
            <a:ext cx="10658060" cy="1219827"/>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indent="-342900">
              <a:lnSpc>
                <a:spcPct val="115000"/>
              </a:lnSpc>
              <a:spcBef>
                <a:spcPts val="1000"/>
              </a:spcBef>
              <a:buClr>
                <a:srgbClr val="000000"/>
              </a:buClr>
              <a:buSzPts val="2200"/>
              <a:buFont typeface="Arial"/>
              <a:buChar char="•"/>
            </a:pPr>
            <a:r>
              <a:rPr lang="en-US" sz="2200" b="1">
                <a:solidFill>
                  <a:srgbClr val="404040"/>
                </a:solidFill>
                <a:latin typeface="Open Sans" panose="020B0606030504020204" pitchFamily="34" charset="0"/>
                <a:ea typeface="Open Sans"/>
                <a:cs typeface="Open Sans"/>
                <a:sym typeface="Open Sans"/>
              </a:rPr>
              <a:t>Tuple</a:t>
            </a:r>
            <a:r>
              <a:rPr lang="en-US" sz="2200">
                <a:solidFill>
                  <a:srgbClr val="404040"/>
                </a:solidFill>
                <a:latin typeface="Open Sans" panose="020B0606030504020204" pitchFamily="34" charset="0"/>
                <a:ea typeface="Open Sans"/>
                <a:cs typeface="Open Sans"/>
                <a:sym typeface="Open Sans"/>
              </a:rPr>
              <a:t> is an ordered collection of items that are immutable.</a:t>
            </a:r>
            <a:endParaRPr lang="en-US" sz="2200">
              <a:solidFill>
                <a:srgbClr val="404040"/>
              </a:solidFill>
              <a:latin typeface="Open Sans" panose="020B0606030504020204" pitchFamily="34" charset="0"/>
            </a:endParaRPr>
          </a:p>
          <a:p>
            <a:pPr marL="342900" indent="-342900">
              <a:lnSpc>
                <a:spcPct val="115000"/>
              </a:lnSpc>
              <a:spcBef>
                <a:spcPts val="1000"/>
              </a:spcBef>
              <a:buClr>
                <a:srgbClr val="000000"/>
              </a:buClr>
              <a:buSzPts val="2200"/>
              <a:buFont typeface="Arial"/>
              <a:buChar char="•"/>
            </a:pPr>
            <a:r>
              <a:rPr lang="en-US" sz="2200" b="1">
                <a:solidFill>
                  <a:srgbClr val="404040"/>
                </a:solidFill>
                <a:latin typeface="Open Sans" panose="020B0606030504020204" pitchFamily="34" charset="0"/>
                <a:ea typeface="Open Sans"/>
                <a:cs typeface="Open Sans"/>
                <a:sym typeface="Open Sans"/>
              </a:rPr>
              <a:t>Dictionaries</a:t>
            </a:r>
            <a:r>
              <a:rPr lang="en-US" sz="2200">
                <a:solidFill>
                  <a:srgbClr val="404040"/>
                </a:solidFill>
                <a:latin typeface="Open Sans" panose="020B0606030504020204" pitchFamily="34" charset="0"/>
                <a:ea typeface="Open Sans"/>
                <a:cs typeface="Open Sans"/>
                <a:sym typeface="Open Sans"/>
              </a:rPr>
              <a:t> are an unordered collection of key-value pairs.</a:t>
            </a:r>
            <a:endParaRPr lang="en-US" sz="2200">
              <a:solidFill>
                <a:srgbClr val="404040"/>
              </a:solidFill>
              <a:latin typeface="Open Sans" panose="020B0606030504020204" pitchFamily="34" charset="0"/>
            </a:endParaRPr>
          </a:p>
        </p:txBody>
      </p:sp>
      <p:cxnSp>
        <p:nvCxnSpPr>
          <p:cNvPr id="9" name="Google Shape;408;p10">
            <a:extLst>
              <a:ext uri="{FF2B5EF4-FFF2-40B4-BE49-F238E27FC236}">
                <a16:creationId xmlns:a16="http://schemas.microsoft.com/office/drawing/2014/main" id="{2B96A98F-4C8C-9BCD-7D8B-2F84DBE2B407}"/>
              </a:ext>
            </a:extLst>
          </p:cNvPr>
          <p:cNvCxnSpPr/>
          <p:nvPr/>
        </p:nvCxnSpPr>
        <p:spPr>
          <a:xfrm>
            <a:off x="8128000" y="6299956"/>
            <a:ext cx="0" cy="430417"/>
          </a:xfrm>
          <a:prstGeom prst="straightConnector1">
            <a:avLst/>
          </a:prstGeom>
          <a:noFill/>
          <a:ln w="9525" cap="flat" cmpd="sng">
            <a:solidFill>
              <a:srgbClr val="5597D3"/>
            </a:solidFill>
            <a:prstDash val="solid"/>
            <a:round/>
            <a:headEnd type="none" w="sm" len="sm"/>
            <a:tailEnd type="triangle" w="med" len="med"/>
          </a:ln>
        </p:spPr>
      </p:cxnSp>
      <p:sp>
        <p:nvSpPr>
          <p:cNvPr id="10" name="Google Shape;409;p10">
            <a:extLst>
              <a:ext uri="{FF2B5EF4-FFF2-40B4-BE49-F238E27FC236}">
                <a16:creationId xmlns:a16="http://schemas.microsoft.com/office/drawing/2014/main" id="{316025B8-4853-247C-5D81-FC56A342DAF9}"/>
              </a:ext>
            </a:extLst>
          </p:cNvPr>
          <p:cNvSpPr/>
          <p:nvPr/>
        </p:nvSpPr>
        <p:spPr>
          <a:xfrm>
            <a:off x="1270000" y="1334766"/>
            <a:ext cx="13716000" cy="938534"/>
          </a:xfrm>
          <a:prstGeom prst="roundRect">
            <a:avLst>
              <a:gd name="adj" fmla="val 11839"/>
            </a:avLst>
          </a:prstGeom>
          <a:noFill/>
          <a:ln>
            <a:noFill/>
          </a:ln>
        </p:spPr>
        <p:txBody>
          <a:bodyPr spcFirstLastPara="1" wrap="square" lIns="91425" tIns="45700" rIns="91425" bIns="45700" anchor="ctr" anchorCtr="0">
            <a:noAutofit/>
          </a:bodyPr>
          <a:lstStyle/>
          <a:p>
            <a:pPr algn="ctr">
              <a:lnSpc>
                <a:spcPct val="115000"/>
              </a:lnSpc>
              <a:spcBef>
                <a:spcPts val="1000"/>
              </a:spcBef>
              <a:buClr>
                <a:srgbClr val="3F3F3F"/>
              </a:buClr>
              <a:buSzPts val="2200"/>
            </a:pPr>
            <a:r>
              <a:rPr lang="en-US" sz="2200">
                <a:solidFill>
                  <a:srgbClr val="3F3F3F"/>
                </a:solidFill>
                <a:latin typeface="Open Sans"/>
                <a:ea typeface="Open Sans"/>
                <a:cs typeface="Open Sans"/>
                <a:sym typeface="Open Sans"/>
              </a:rPr>
              <a:t>This type represents collections of values. The syntax and examples of aggregated data are as follows:</a:t>
            </a:r>
          </a:p>
        </p:txBody>
      </p:sp>
    </p:spTree>
    <p:extLst>
      <p:ext uri="{BB962C8B-B14F-4D97-AF65-F5344CB8AC3E}">
        <p14:creationId xmlns:p14="http://schemas.microsoft.com/office/powerpoint/2010/main" val="522631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14;p11">
            <a:extLst>
              <a:ext uri="{FF2B5EF4-FFF2-40B4-BE49-F238E27FC236}">
                <a16:creationId xmlns:a16="http://schemas.microsoft.com/office/drawing/2014/main" id="{2704B7C9-6954-6EB7-E29E-D8CE621E18A6}"/>
              </a:ext>
            </a:extLst>
          </p:cNvPr>
          <p:cNvSpPr/>
          <p:nvPr/>
        </p:nvSpPr>
        <p:spPr>
          <a:xfrm>
            <a:off x="1197601" y="5673892"/>
            <a:ext cx="6357257" cy="1306286"/>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3F3F3F"/>
              </a:buClr>
              <a:buSzPts val="2200"/>
            </a:pPr>
            <a:r>
              <a:rPr lang="en-US" sz="2200">
                <a:solidFill>
                  <a:srgbClr val="3F3F3F"/>
                </a:solidFill>
                <a:latin typeface="Open Sans"/>
                <a:ea typeface="Open Sans"/>
                <a:cs typeface="Open Sans"/>
                <a:sym typeface="Open Sans"/>
              </a:rPr>
              <a:t>Here, </a:t>
            </a:r>
            <a:r>
              <a:rPr lang="en-US" sz="2200" i="1">
                <a:solidFill>
                  <a:srgbClr val="3F3F3F"/>
                </a:solidFill>
                <a:latin typeface="Open Sans"/>
                <a:ea typeface="Open Sans"/>
                <a:cs typeface="Open Sans"/>
                <a:sym typeface="Open Sans"/>
              </a:rPr>
              <a:t>x</a:t>
            </a:r>
            <a:r>
              <a:rPr lang="en-US" sz="2200">
                <a:solidFill>
                  <a:srgbClr val="3F3F3F"/>
                </a:solidFill>
                <a:latin typeface="Open Sans"/>
                <a:ea typeface="Open Sans"/>
                <a:cs typeface="Open Sans"/>
                <a:sym typeface="Open Sans"/>
              </a:rPr>
              <a:t> and </a:t>
            </a:r>
            <a:r>
              <a:rPr lang="en-US" sz="2200" i="1">
                <a:solidFill>
                  <a:srgbClr val="3F3F3F"/>
                </a:solidFill>
                <a:latin typeface="Open Sans"/>
                <a:ea typeface="Open Sans"/>
                <a:cs typeface="Open Sans"/>
                <a:sym typeface="Open Sans"/>
              </a:rPr>
              <a:t>y</a:t>
            </a:r>
            <a:r>
              <a:rPr lang="en-US" sz="2200">
                <a:solidFill>
                  <a:srgbClr val="3F3F3F"/>
                </a:solidFill>
                <a:latin typeface="Open Sans"/>
                <a:ea typeface="Open Sans"/>
                <a:cs typeface="Open Sans"/>
                <a:sym typeface="Open Sans"/>
              </a:rPr>
              <a:t> point to the same memory location where 34 (an integer object) is stored.   </a:t>
            </a:r>
            <a:endParaRPr lang="en-IN">
              <a:solidFill>
                <a:schemeClr val="dk1"/>
              </a:solidFill>
              <a:latin typeface="Calibri"/>
              <a:ea typeface="Calibri"/>
              <a:cs typeface="Calibri"/>
              <a:sym typeface="Calibri"/>
            </a:endParaRPr>
          </a:p>
        </p:txBody>
      </p:sp>
      <p:sp>
        <p:nvSpPr>
          <p:cNvPr id="6" name="Google Shape;415;p11">
            <a:extLst>
              <a:ext uri="{FF2B5EF4-FFF2-40B4-BE49-F238E27FC236}">
                <a16:creationId xmlns:a16="http://schemas.microsoft.com/office/drawing/2014/main" id="{1203A672-C77D-FAD7-91E3-A47552E2C025}"/>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Data Assignment</a:t>
            </a:r>
            <a:endParaRPr lang="en-IN">
              <a:solidFill>
                <a:schemeClr val="dk1"/>
              </a:solidFill>
              <a:latin typeface="Calibri"/>
              <a:ea typeface="Calibri"/>
              <a:cs typeface="Calibri"/>
              <a:sym typeface="Calibri"/>
            </a:endParaRPr>
          </a:p>
        </p:txBody>
      </p:sp>
      <p:sp>
        <p:nvSpPr>
          <p:cNvPr id="7" name="Google Shape;416;p11">
            <a:extLst>
              <a:ext uri="{FF2B5EF4-FFF2-40B4-BE49-F238E27FC236}">
                <a16:creationId xmlns:a16="http://schemas.microsoft.com/office/drawing/2014/main" id="{96C304AC-B52B-9DA4-6D19-5A41D790186C}"/>
              </a:ext>
            </a:extLst>
          </p:cNvPr>
          <p:cNvSpPr/>
          <p:nvPr/>
        </p:nvSpPr>
        <p:spPr>
          <a:xfrm>
            <a:off x="1270000" y="1257961"/>
            <a:ext cx="13716000" cy="938534"/>
          </a:xfrm>
          <a:prstGeom prst="roundRect">
            <a:avLst>
              <a:gd name="adj" fmla="val 11839"/>
            </a:avLst>
          </a:prstGeom>
          <a:noFill/>
          <a:ln>
            <a:noFill/>
          </a:ln>
        </p:spPr>
        <p:txBody>
          <a:bodyPr spcFirstLastPara="1" wrap="square" lIns="91425" tIns="45700" rIns="91425" bIns="45700" anchor="ctr" anchorCtr="0">
            <a:noAutofit/>
          </a:bodyPr>
          <a:lstStyle/>
          <a:p>
            <a:pPr algn="ctr">
              <a:buClr>
                <a:srgbClr val="3F3F3F"/>
              </a:buClr>
              <a:buSzPts val="2200"/>
            </a:pPr>
            <a:r>
              <a:rPr lang="en-US" sz="2200">
                <a:solidFill>
                  <a:srgbClr val="3F3F3F"/>
                </a:solidFill>
                <a:latin typeface="Open Sans"/>
                <a:ea typeface="Open Sans"/>
                <a:cs typeface="Open Sans"/>
                <a:sym typeface="Open Sans"/>
              </a:rPr>
              <a:t>Python variables are references to objects, but the actual data is contained in the objects.</a:t>
            </a:r>
            <a:endParaRPr lang="en-IN">
              <a:solidFill>
                <a:schemeClr val="dk1"/>
              </a:solidFill>
              <a:latin typeface="Calibri"/>
              <a:ea typeface="Calibri"/>
              <a:cs typeface="Calibri"/>
              <a:sym typeface="Calibri"/>
            </a:endParaRPr>
          </a:p>
        </p:txBody>
      </p:sp>
      <p:pic>
        <p:nvPicPr>
          <p:cNvPr id="8" name="Google Shape;417;p11" descr="Scatter chart&#10;&#10;Description automatically generated">
            <a:extLst>
              <a:ext uri="{FF2B5EF4-FFF2-40B4-BE49-F238E27FC236}">
                <a16:creationId xmlns:a16="http://schemas.microsoft.com/office/drawing/2014/main" id="{7949F356-6A27-F054-99B9-C68916769612}"/>
              </a:ext>
            </a:extLst>
          </p:cNvPr>
          <p:cNvPicPr preferRelativeResize="0"/>
          <p:nvPr/>
        </p:nvPicPr>
        <p:blipFill rotWithShape="1">
          <a:blip r:embed="rId3">
            <a:alphaModFix/>
          </a:blip>
          <a:srcRect/>
          <a:stretch/>
        </p:blipFill>
        <p:spPr>
          <a:xfrm>
            <a:off x="1270000" y="3099551"/>
            <a:ext cx="6284858" cy="1790700"/>
          </a:xfrm>
          <a:prstGeom prst="rect">
            <a:avLst/>
          </a:prstGeom>
          <a:ln w="6350" cap="sq">
            <a:solidFill>
              <a:schemeClr val="tx1">
                <a:lumMod val="75000"/>
                <a:lumOff val="25000"/>
              </a:schemeClr>
            </a:solidFill>
            <a:prstDash val="solid"/>
            <a:miter lim="800000"/>
          </a:ln>
          <a:effectLst/>
        </p:spPr>
      </p:pic>
      <p:pic>
        <p:nvPicPr>
          <p:cNvPr id="9" name="Google Shape;418;p11" descr="A picture containing text&#10;&#10;Description automatically generated">
            <a:extLst>
              <a:ext uri="{FF2B5EF4-FFF2-40B4-BE49-F238E27FC236}">
                <a16:creationId xmlns:a16="http://schemas.microsoft.com/office/drawing/2014/main" id="{7D6C6C34-174C-286A-D40C-C3B08D2F348C}"/>
              </a:ext>
            </a:extLst>
          </p:cNvPr>
          <p:cNvPicPr preferRelativeResize="0"/>
          <p:nvPr/>
        </p:nvPicPr>
        <p:blipFill rotWithShape="1">
          <a:blip r:embed="rId4">
            <a:alphaModFix/>
          </a:blip>
          <a:srcRect/>
          <a:stretch/>
        </p:blipFill>
        <p:spPr>
          <a:xfrm>
            <a:off x="8701142" y="3099551"/>
            <a:ext cx="6284858" cy="1790699"/>
          </a:xfrm>
          <a:prstGeom prst="rect">
            <a:avLst/>
          </a:prstGeom>
          <a:ln w="6350" cap="sq">
            <a:solidFill>
              <a:schemeClr val="tx1">
                <a:lumMod val="75000"/>
                <a:lumOff val="25000"/>
              </a:schemeClr>
            </a:solidFill>
            <a:prstDash val="solid"/>
            <a:miter lim="800000"/>
          </a:ln>
          <a:effectLst/>
        </p:spPr>
      </p:pic>
      <p:sp>
        <p:nvSpPr>
          <p:cNvPr id="10" name="Google Shape;419;p11">
            <a:extLst>
              <a:ext uri="{FF2B5EF4-FFF2-40B4-BE49-F238E27FC236}">
                <a16:creationId xmlns:a16="http://schemas.microsoft.com/office/drawing/2014/main" id="{169E7EDE-2EC5-FF3B-C2CC-088382FB61C3}"/>
              </a:ext>
            </a:extLst>
          </p:cNvPr>
          <p:cNvSpPr/>
          <p:nvPr/>
        </p:nvSpPr>
        <p:spPr>
          <a:xfrm>
            <a:off x="8744469" y="5612405"/>
            <a:ext cx="6357257" cy="1306286"/>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3F3F3F"/>
              </a:buClr>
              <a:buSzPts val="2200"/>
            </a:pPr>
            <a:r>
              <a:rPr lang="en-US" sz="2200">
                <a:solidFill>
                  <a:srgbClr val="3F3F3F"/>
                </a:solidFill>
                <a:latin typeface="Open Sans"/>
                <a:ea typeface="Open Sans"/>
                <a:cs typeface="Open Sans"/>
                <a:sym typeface="Open Sans"/>
              </a:rPr>
              <a:t>Here, </a:t>
            </a:r>
            <a:r>
              <a:rPr lang="en-US" sz="2200" i="1">
                <a:solidFill>
                  <a:srgbClr val="3F3F3F"/>
                </a:solidFill>
                <a:latin typeface="Open Sans"/>
                <a:ea typeface="Open Sans"/>
                <a:cs typeface="Open Sans"/>
                <a:sym typeface="Open Sans"/>
              </a:rPr>
              <a:t>y</a:t>
            </a:r>
            <a:r>
              <a:rPr lang="en-US" sz="2200">
                <a:solidFill>
                  <a:srgbClr val="3F3F3F"/>
                </a:solidFill>
                <a:latin typeface="Open Sans"/>
                <a:ea typeface="Open Sans"/>
                <a:cs typeface="Open Sans"/>
                <a:sym typeface="Open Sans"/>
              </a:rPr>
              <a:t> points to a new integer object with 78 as a value, and </a:t>
            </a:r>
            <a:r>
              <a:rPr lang="en-US" sz="2200" i="1">
                <a:solidFill>
                  <a:srgbClr val="3F3F3F"/>
                </a:solidFill>
                <a:latin typeface="Open Sans"/>
                <a:ea typeface="Open Sans"/>
                <a:cs typeface="Open Sans"/>
                <a:sym typeface="Open Sans"/>
              </a:rPr>
              <a:t>x</a:t>
            </a:r>
            <a:r>
              <a:rPr lang="en-US" sz="2200">
                <a:solidFill>
                  <a:srgbClr val="3F3F3F"/>
                </a:solidFill>
                <a:latin typeface="Open Sans"/>
                <a:ea typeface="Open Sans"/>
                <a:cs typeface="Open Sans"/>
                <a:sym typeface="Open Sans"/>
              </a:rPr>
              <a:t> points to the previous object with a value of 34. </a:t>
            </a:r>
            <a:endParaRPr lang="en-IN">
              <a:solidFill>
                <a:schemeClr val="dk1"/>
              </a:solidFill>
              <a:latin typeface="Calibri"/>
              <a:ea typeface="Calibri"/>
              <a:cs typeface="Calibri"/>
              <a:sym typeface="Calibri"/>
            </a:endParaRPr>
          </a:p>
        </p:txBody>
      </p:sp>
      <p:sp>
        <p:nvSpPr>
          <p:cNvPr id="11" name="Google Shape;420;p11">
            <a:extLst>
              <a:ext uri="{FF2B5EF4-FFF2-40B4-BE49-F238E27FC236}">
                <a16:creationId xmlns:a16="http://schemas.microsoft.com/office/drawing/2014/main" id="{5A0B5CC2-5FEE-8774-FB3A-44697BB3892B}"/>
              </a:ext>
            </a:extLst>
          </p:cNvPr>
          <p:cNvSpPr txBox="1"/>
          <p:nvPr/>
        </p:nvSpPr>
        <p:spPr>
          <a:xfrm>
            <a:off x="2276929" y="7699477"/>
            <a:ext cx="12308115" cy="846910"/>
          </a:xfrm>
          <a:prstGeom prst="rect">
            <a:avLst/>
          </a:prstGeom>
          <a:noFill/>
          <a:ln>
            <a:noFill/>
          </a:ln>
        </p:spPr>
        <p:txBody>
          <a:bodyPr spcFirstLastPara="1" wrap="square" lIns="91425" tIns="45700" rIns="91425" bIns="45700" anchor="t" anchorCtr="0">
            <a:spAutoFit/>
          </a:bodyPr>
          <a:lstStyle/>
          <a:p>
            <a:pPr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sym typeface="Open Sans"/>
              </a:rPr>
              <a:t>These references can be verified using the </a:t>
            </a:r>
            <a:r>
              <a:rPr lang="en-US" sz="2200" b="1">
                <a:solidFill>
                  <a:srgbClr val="404040"/>
                </a:solidFill>
                <a:latin typeface="Open Sans" panose="020B0606030504020204" pitchFamily="34" charset="0"/>
                <a:ea typeface="Open Sans"/>
                <a:cs typeface="Open Sans"/>
                <a:sym typeface="Open Sans"/>
              </a:rPr>
              <a:t>id() </a:t>
            </a:r>
            <a:r>
              <a:rPr lang="en-US" sz="2200">
                <a:solidFill>
                  <a:srgbClr val="404040"/>
                </a:solidFill>
                <a:latin typeface="Open Sans" panose="020B0606030504020204" pitchFamily="34" charset="0"/>
                <a:ea typeface="Open Sans"/>
                <a:cs typeface="Open Sans"/>
                <a:sym typeface="Open Sans"/>
              </a:rPr>
              <a:t>function.</a:t>
            </a:r>
            <a:endParaRPr lang="en-US" sz="2200">
              <a:solidFill>
                <a:srgbClr val="404040"/>
              </a:solidFill>
              <a:latin typeface="Open Sans" panose="020B0606030504020204" pitchFamily="34" charset="0"/>
              <a:ea typeface="Calibri"/>
              <a:cs typeface="Calibri"/>
              <a:sym typeface="Calibri"/>
            </a:endParaRPr>
          </a:p>
          <a:p>
            <a:pPr>
              <a:buClr>
                <a:srgbClr val="000000"/>
              </a:buClr>
              <a:buSzPts val="2000"/>
            </a:pPr>
            <a:endParaRPr lang="en-IN" sz="2200">
              <a:solidFill>
                <a:srgbClr val="3F3F3F"/>
              </a:solidFill>
              <a:latin typeface="Open Sans"/>
              <a:ea typeface="Open Sans"/>
              <a:cs typeface="Open Sans"/>
              <a:sym typeface="Open Sans"/>
            </a:endParaRPr>
          </a:p>
        </p:txBody>
      </p:sp>
      <p:sp>
        <p:nvSpPr>
          <p:cNvPr id="12" name="Google Shape;421;p11">
            <a:extLst>
              <a:ext uri="{FF2B5EF4-FFF2-40B4-BE49-F238E27FC236}">
                <a16:creationId xmlns:a16="http://schemas.microsoft.com/office/drawing/2014/main" id="{C8761C46-8813-2AC8-09AF-AB73161ED518}"/>
              </a:ext>
            </a:extLst>
          </p:cNvPr>
          <p:cNvSpPr/>
          <p:nvPr/>
        </p:nvSpPr>
        <p:spPr>
          <a:xfrm>
            <a:off x="6235700" y="816352"/>
            <a:ext cx="37822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82443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F1C84-21F7-E3A5-5227-4E2574994A2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C517396-C3A2-3A7D-8D47-25E85D0EADA8}"/>
              </a:ext>
            </a:extLst>
          </p:cNvPr>
          <p:cNvSpPr>
            <a:spLocks noGrp="1"/>
          </p:cNvSpPr>
          <p:nvPr>
            <p:ph type="body" idx="2"/>
          </p:nvPr>
        </p:nvSpPr>
        <p:spPr>
          <a:xfrm>
            <a:off x="8128000" y="3371850"/>
            <a:ext cx="7315200" cy="2056717"/>
          </a:xfrm>
        </p:spPr>
        <p:txBody>
          <a:bodyPr/>
          <a:lstStyle/>
          <a:p>
            <a:r>
              <a:rPr lang="en-US"/>
              <a:t>int</a:t>
            </a:r>
          </a:p>
          <a:p>
            <a:r>
              <a:rPr lang="en-US"/>
              <a:t>float</a:t>
            </a:r>
          </a:p>
          <a:p>
            <a:r>
              <a:rPr lang="en-US"/>
              <a:t>str</a:t>
            </a:r>
          </a:p>
          <a:p>
            <a:r>
              <a:rPr lang="en-US"/>
              <a:t>list</a:t>
            </a:r>
          </a:p>
        </p:txBody>
      </p:sp>
      <p:sp>
        <p:nvSpPr>
          <p:cNvPr id="7" name="Text Placeholder 6">
            <a:extLst>
              <a:ext uri="{FF2B5EF4-FFF2-40B4-BE49-F238E27FC236}">
                <a16:creationId xmlns:a16="http://schemas.microsoft.com/office/drawing/2014/main" id="{65A8B931-9203-B43B-EAE0-CBF1D9DE6C2B}"/>
              </a:ext>
            </a:extLst>
          </p:cNvPr>
          <p:cNvSpPr>
            <a:spLocks noGrp="1"/>
          </p:cNvSpPr>
          <p:nvPr>
            <p:ph type="body" idx="10"/>
          </p:nvPr>
        </p:nvSpPr>
        <p:spPr>
          <a:xfrm>
            <a:off x="8128000" y="2499874"/>
            <a:ext cx="7315200" cy="771878"/>
          </a:xfrm>
        </p:spPr>
        <p:txBody>
          <a:bodyPr/>
          <a:lstStyle/>
          <a:p>
            <a:r>
              <a:rPr lang="en-US"/>
              <a:t>What is the default data type of a variable assigned using the input() function in Python?</a:t>
            </a:r>
          </a:p>
        </p:txBody>
      </p:sp>
    </p:spTree>
    <p:custDataLst>
      <p:tags r:id="rId1"/>
    </p:custDataLst>
    <p:extLst>
      <p:ext uri="{BB962C8B-B14F-4D97-AF65-F5344CB8AC3E}">
        <p14:creationId xmlns:p14="http://schemas.microsoft.com/office/powerpoint/2010/main" val="34545380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FD3E36-F5D8-A831-04E4-B058F8F0CAC8}"/>
              </a:ext>
            </a:extLst>
          </p:cNvPr>
          <p:cNvSpPr>
            <a:spLocks noGrp="1"/>
          </p:cNvSpPr>
          <p:nvPr>
            <p:ph type="title"/>
          </p:nvPr>
        </p:nvSpPr>
        <p:spPr>
          <a:xfrm>
            <a:off x="2421576" y="349071"/>
            <a:ext cx="9884724" cy="646426"/>
          </a:xfrm>
        </p:spPr>
        <p:txBody>
          <a:bodyPr/>
          <a:lstStyle/>
          <a:p>
            <a:r>
              <a:rPr lang="en-IN"/>
              <a:t>Storing User Information Using Different Data Types</a:t>
            </a:r>
          </a:p>
        </p:txBody>
      </p:sp>
      <p:sp>
        <p:nvSpPr>
          <p:cNvPr id="5" name="Text Placeholder 4">
            <a:extLst>
              <a:ext uri="{FF2B5EF4-FFF2-40B4-BE49-F238E27FC236}">
                <a16:creationId xmlns:a16="http://schemas.microsoft.com/office/drawing/2014/main" id="{8AD08F4D-1F33-4071-F9DC-4D50F66FADB8}"/>
              </a:ext>
            </a:extLst>
          </p:cNvPr>
          <p:cNvSpPr>
            <a:spLocks noGrp="1"/>
          </p:cNvSpPr>
          <p:nvPr>
            <p:ph type="body" sz="quarter" idx="11"/>
          </p:nvPr>
        </p:nvSpPr>
        <p:spPr/>
        <p:txBody>
          <a:bodyPr/>
          <a:lstStyle/>
          <a:p>
            <a:pPr>
              <a:lnSpc>
                <a:spcPct val="113999"/>
              </a:lnSpc>
            </a:pPr>
            <a:r>
              <a:rPr lang="en-US" b="1">
                <a:latin typeface="Open Sans"/>
                <a:ea typeface="Open Sans"/>
                <a:cs typeface="Open Sans"/>
              </a:rPr>
              <a:t>Overview: </a:t>
            </a:r>
            <a:r>
              <a:rPr lang="en-US">
                <a:latin typeface="Open Sans"/>
                <a:ea typeface="Open Sans"/>
                <a:cs typeface="Open Sans"/>
              </a:rPr>
              <a:t>This demonstration covers storing and processing user input in Python using different data types. You will learn how Python assigns values such as strings, integers, and floats to variables, processes them for display using the print() function, and manages user input efficiently.</a:t>
            </a:r>
            <a:endParaRPr lang="en-US"/>
          </a:p>
        </p:txBody>
      </p:sp>
      <p:sp>
        <p:nvSpPr>
          <p:cNvPr id="6" name="Text Placeholder 5">
            <a:extLst>
              <a:ext uri="{FF2B5EF4-FFF2-40B4-BE49-F238E27FC236}">
                <a16:creationId xmlns:a16="http://schemas.microsoft.com/office/drawing/2014/main" id="{C9F7C765-10BD-2C59-A1DD-CC8F8E95B44D}"/>
              </a:ext>
            </a:extLst>
          </p:cNvPr>
          <p:cNvSpPr>
            <a:spLocks noGrp="1"/>
          </p:cNvSpPr>
          <p:nvPr>
            <p:ph type="body" sz="quarter" idx="14"/>
          </p:nvPr>
        </p:nvSpPr>
        <p:spPr>
          <a:xfrm>
            <a:off x="13416914" y="1793560"/>
            <a:ext cx="565786" cy="574675"/>
          </a:xfrm>
        </p:spPr>
        <p:txBody>
          <a:bodyPr vert="horz" lIns="91441" tIns="45720" rIns="91441" bIns="45720" rtlCol="0" anchor="t">
            <a:normAutofit/>
          </a:bodyPr>
          <a:lstStyle/>
          <a:p>
            <a:r>
              <a:rPr lang="en-US">
                <a:latin typeface="Open Sans"/>
                <a:ea typeface="Open Sans"/>
                <a:cs typeface="Open Sans"/>
              </a:rPr>
              <a:t>10</a:t>
            </a:r>
            <a:endParaRPr lang="en-IN"/>
          </a:p>
        </p:txBody>
      </p:sp>
      <p:grpSp>
        <p:nvGrpSpPr>
          <p:cNvPr id="7" name="Note_Section">
            <a:extLst>
              <a:ext uri="{FF2B5EF4-FFF2-40B4-BE49-F238E27FC236}">
                <a16:creationId xmlns:a16="http://schemas.microsoft.com/office/drawing/2014/main" id="{256AE2DA-D680-A2AC-B6E3-8FCCA4932C7C}"/>
              </a:ext>
            </a:extLst>
          </p:cNvPr>
          <p:cNvGrpSpPr/>
          <p:nvPr/>
        </p:nvGrpSpPr>
        <p:grpSpPr>
          <a:xfrm>
            <a:off x="2591247" y="7324316"/>
            <a:ext cx="11073507" cy="1375953"/>
            <a:chOff x="2626300" y="6361970"/>
            <a:chExt cx="11073507" cy="1375953"/>
          </a:xfrm>
        </p:grpSpPr>
        <p:sp>
          <p:nvSpPr>
            <p:cNvPr id="8" name="Note_Text">
              <a:extLst>
                <a:ext uri="{FF2B5EF4-FFF2-40B4-BE49-F238E27FC236}">
                  <a16:creationId xmlns:a16="http://schemas.microsoft.com/office/drawing/2014/main" id="{F9CBC520-D37C-3E95-82AC-708F995A7E86}"/>
                </a:ext>
              </a:extLst>
            </p:cNvPr>
            <p:cNvSpPr/>
            <p:nvPr/>
          </p:nvSpPr>
          <p:spPr>
            <a:xfrm>
              <a:off x="2696407" y="6691542"/>
              <a:ext cx="11003400" cy="10463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1">
                <a:lnSpc>
                  <a:spcPct val="115000"/>
                </a:lnSpc>
                <a:buClr>
                  <a:srgbClr val="000000"/>
                </a:buClr>
              </a:pPr>
              <a:r>
                <a:rPr lang="en-US" sz="2200">
                  <a:solidFill>
                    <a:srgbClr val="3D3D3D"/>
                  </a:solidFill>
                  <a:latin typeface="Open Sans" panose="020B0606030504020204" pitchFamily="34" charset="0"/>
                </a:rPr>
                <a:t>Please download the demo document from the Reference Material section for step-by-step guidance.</a:t>
              </a:r>
              <a:endParaRPr lang="en-US" sz="2200" kern="0">
                <a:solidFill>
                  <a:schemeClr val="tx1">
                    <a:lumMod val="75000"/>
                    <a:lumOff val="25000"/>
                  </a:schemeClr>
                </a:solidFill>
                <a:latin typeface="Open Sans" pitchFamily="2" charset="0"/>
                <a:ea typeface="Open Sans" pitchFamily="2" charset="0"/>
                <a:cs typeface="Open Sans" pitchFamily="2" charset="0"/>
                <a:sym typeface="Arial" panose="020B0604020202090204"/>
              </a:endParaRPr>
            </a:p>
          </p:txBody>
        </p:sp>
        <p:sp>
          <p:nvSpPr>
            <p:cNvPr id="9" name="Rectangle_Shape">
              <a:extLst>
                <a:ext uri="{FF2B5EF4-FFF2-40B4-BE49-F238E27FC236}">
                  <a16:creationId xmlns:a16="http://schemas.microsoft.com/office/drawing/2014/main" id="{1FD311A1-B632-7700-7EDD-E2BCC4AC0D7C}"/>
                </a:ext>
              </a:extLst>
            </p:cNvPr>
            <p:cNvSpPr/>
            <p:nvPr/>
          </p:nvSpPr>
          <p:spPr>
            <a:xfrm>
              <a:off x="2626300" y="6588933"/>
              <a:ext cx="11003400" cy="1148990"/>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10" name="Note_Shape">
              <a:extLst>
                <a:ext uri="{FF2B5EF4-FFF2-40B4-BE49-F238E27FC236}">
                  <a16:creationId xmlns:a16="http://schemas.microsoft.com/office/drawing/2014/main" id="{10D363AB-7A89-7C07-E1D1-93D82774A43E}"/>
                </a:ext>
              </a:extLst>
            </p:cNvPr>
            <p:cNvSpPr/>
            <p:nvPr/>
          </p:nvSpPr>
          <p:spPr>
            <a:xfrm>
              <a:off x="3013050" y="6361970"/>
              <a:ext cx="153210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11" name="Note">
              <a:extLst>
                <a:ext uri="{FF2B5EF4-FFF2-40B4-BE49-F238E27FC236}">
                  <a16:creationId xmlns:a16="http://schemas.microsoft.com/office/drawing/2014/main" id="{C3ED23DE-001D-C174-274E-32552A0B8EB0}"/>
                </a:ext>
              </a:extLst>
            </p:cNvPr>
            <p:cNvSpPr txBox="1"/>
            <p:nvPr/>
          </p:nvSpPr>
          <p:spPr>
            <a:xfrm>
              <a:off x="3368254" y="6373070"/>
              <a:ext cx="1100700" cy="274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2000" b="1" i="1">
                  <a:solidFill>
                    <a:srgbClr val="FFFFFF"/>
                  </a:solidFill>
                  <a:latin typeface="Open Sans"/>
                  <a:ea typeface="Open Sans"/>
                  <a:cs typeface="Open Sans"/>
                  <a:sym typeface="Open Sans"/>
                </a:rPr>
                <a:t>Note:</a:t>
              </a:r>
              <a:endParaRPr sz="2000" b="1" i="1">
                <a:solidFill>
                  <a:srgbClr val="FFFFFF"/>
                </a:solidFill>
                <a:latin typeface="Open Sans"/>
                <a:ea typeface="Open Sans"/>
                <a:cs typeface="Open Sans"/>
                <a:sym typeface="Open Sans"/>
              </a:endParaRPr>
            </a:p>
          </p:txBody>
        </p:sp>
      </p:grpSp>
    </p:spTree>
    <p:extLst>
      <p:ext uri="{BB962C8B-B14F-4D97-AF65-F5344CB8AC3E}">
        <p14:creationId xmlns:p14="http://schemas.microsoft.com/office/powerpoint/2010/main" val="2512103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C8CDA2A-2E3F-26C6-C514-BC56F7FF0344}"/>
              </a:ext>
            </a:extLst>
          </p:cNvPr>
          <p:cNvSpPr>
            <a:spLocks noGrp="1"/>
          </p:cNvSpPr>
          <p:nvPr>
            <p:ph type="body" idx="10"/>
          </p:nvPr>
        </p:nvSpPr>
        <p:spPr/>
        <p:txBody>
          <a:bodyPr/>
          <a:lstStyle/>
          <a:p>
            <a:r>
              <a:rPr lang="en-US"/>
              <a:t>Python Operators</a:t>
            </a:r>
            <a:endParaRPr lang="en-IN"/>
          </a:p>
        </p:txBody>
      </p:sp>
    </p:spTree>
    <p:extLst>
      <p:ext uri="{BB962C8B-B14F-4D97-AF65-F5344CB8AC3E}">
        <p14:creationId xmlns:p14="http://schemas.microsoft.com/office/powerpoint/2010/main" val="2257759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31;p13">
            <a:extLst>
              <a:ext uri="{FF2B5EF4-FFF2-40B4-BE49-F238E27FC236}">
                <a16:creationId xmlns:a16="http://schemas.microsoft.com/office/drawing/2014/main" id="{006DFA89-A09E-DA93-E110-4BD4183BE45E}"/>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Operators</a:t>
            </a:r>
            <a:endParaRPr lang="en-IN">
              <a:solidFill>
                <a:schemeClr val="dk1"/>
              </a:solidFill>
              <a:latin typeface="Calibri"/>
              <a:ea typeface="Calibri"/>
              <a:cs typeface="Calibri"/>
              <a:sym typeface="Calibri"/>
            </a:endParaRPr>
          </a:p>
        </p:txBody>
      </p:sp>
      <p:sp>
        <p:nvSpPr>
          <p:cNvPr id="7" name="Google Shape;432;p13">
            <a:extLst>
              <a:ext uri="{FF2B5EF4-FFF2-40B4-BE49-F238E27FC236}">
                <a16:creationId xmlns:a16="http://schemas.microsoft.com/office/drawing/2014/main" id="{11C395A5-E9EC-D0C7-18BB-461C32C299ED}"/>
              </a:ext>
            </a:extLst>
          </p:cNvPr>
          <p:cNvSpPr/>
          <p:nvPr/>
        </p:nvSpPr>
        <p:spPr>
          <a:xfrm>
            <a:off x="1612107" y="1481895"/>
            <a:ext cx="13031787" cy="938534"/>
          </a:xfrm>
          <a:prstGeom prst="roundRect">
            <a:avLst>
              <a:gd name="adj" fmla="val 11839"/>
            </a:avLst>
          </a:prstGeom>
          <a:noFill/>
          <a:ln>
            <a:noFill/>
          </a:ln>
        </p:spPr>
        <p:txBody>
          <a:bodyPr spcFirstLastPara="1" wrap="square" lIns="91425" tIns="45700" rIns="91425" bIns="45700" anchor="ctr" anchorCtr="0">
            <a:noAutofit/>
          </a:bodyPr>
          <a:lstStyle/>
          <a:p>
            <a:pPr algn="ctr">
              <a:buClr>
                <a:srgbClr val="3F3F3F"/>
              </a:buClr>
              <a:buSzPts val="2200"/>
            </a:pPr>
            <a:r>
              <a:rPr lang="en-US" sz="2200">
                <a:solidFill>
                  <a:srgbClr val="3F3F3F"/>
                </a:solidFill>
                <a:latin typeface="Open Sans"/>
                <a:ea typeface="Open Sans"/>
                <a:cs typeface="Open Sans"/>
                <a:sym typeface="Open Sans"/>
              </a:rPr>
              <a:t>In Python, operators are special symbols or keywords that perform computations.</a:t>
            </a:r>
            <a:endParaRPr lang="en-IN">
              <a:solidFill>
                <a:schemeClr val="dk1"/>
              </a:solidFill>
              <a:latin typeface="Calibri"/>
              <a:ea typeface="Calibri"/>
              <a:cs typeface="Calibri"/>
              <a:sym typeface="Calibri"/>
            </a:endParaRPr>
          </a:p>
        </p:txBody>
      </p:sp>
      <p:sp>
        <p:nvSpPr>
          <p:cNvPr id="8" name="Google Shape;433;p13">
            <a:extLst>
              <a:ext uri="{FF2B5EF4-FFF2-40B4-BE49-F238E27FC236}">
                <a16:creationId xmlns:a16="http://schemas.microsoft.com/office/drawing/2014/main" id="{4059E261-9113-3504-8FB8-A368B88DDE7A}"/>
              </a:ext>
            </a:extLst>
          </p:cNvPr>
          <p:cNvSpPr/>
          <p:nvPr/>
        </p:nvSpPr>
        <p:spPr>
          <a:xfrm>
            <a:off x="6997701" y="816352"/>
            <a:ext cx="22582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
        <p:nvSpPr>
          <p:cNvPr id="9" name="Google Shape;434;p13">
            <a:extLst>
              <a:ext uri="{FF2B5EF4-FFF2-40B4-BE49-F238E27FC236}">
                <a16:creationId xmlns:a16="http://schemas.microsoft.com/office/drawing/2014/main" id="{01646C79-E1E8-0E47-8345-C5C88708CA45}"/>
              </a:ext>
            </a:extLst>
          </p:cNvPr>
          <p:cNvSpPr/>
          <p:nvPr/>
        </p:nvSpPr>
        <p:spPr>
          <a:xfrm>
            <a:off x="4434735" y="2807820"/>
            <a:ext cx="7386530" cy="938534"/>
          </a:xfrm>
          <a:prstGeom prst="round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3F3F3F"/>
              </a:buClr>
              <a:buSzPts val="2200"/>
            </a:pPr>
            <a:r>
              <a:rPr lang="en-US" sz="2200">
                <a:solidFill>
                  <a:srgbClr val="404040"/>
                </a:solidFill>
                <a:latin typeface="Open Sans" panose="020B0606030504020204" pitchFamily="34" charset="0"/>
              </a:rPr>
              <a:t>Its purposes include:</a:t>
            </a:r>
            <a:endParaRPr lang="en-US" sz="2200">
              <a:solidFill>
                <a:srgbClr val="404040"/>
              </a:solidFill>
              <a:latin typeface="Open Sans" panose="020B0606030504020204" pitchFamily="34" charset="0"/>
              <a:ea typeface="Calibri"/>
              <a:cs typeface="Calibri"/>
              <a:sym typeface="Calibri"/>
            </a:endParaRPr>
          </a:p>
        </p:txBody>
      </p:sp>
      <p:sp>
        <p:nvSpPr>
          <p:cNvPr id="10" name="Google Shape;435;p13">
            <a:extLst>
              <a:ext uri="{FF2B5EF4-FFF2-40B4-BE49-F238E27FC236}">
                <a16:creationId xmlns:a16="http://schemas.microsoft.com/office/drawing/2014/main" id="{22E8C6F2-EA81-E1E6-B928-22252CB6A02F}"/>
              </a:ext>
            </a:extLst>
          </p:cNvPr>
          <p:cNvSpPr/>
          <p:nvPr/>
        </p:nvSpPr>
        <p:spPr>
          <a:xfrm>
            <a:off x="2392759" y="3987176"/>
            <a:ext cx="11470483" cy="2726445"/>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indent="-342900">
              <a:lnSpc>
                <a:spcPct val="115000"/>
              </a:lnSpc>
              <a:spcBef>
                <a:spcPts val="1000"/>
              </a:spcBef>
              <a:buClr>
                <a:srgbClr val="000000"/>
              </a:buClr>
              <a:buSzPts val="2200"/>
              <a:buFont typeface="Arial"/>
              <a:buChar char="•"/>
            </a:pPr>
            <a:r>
              <a:rPr lang="en-US" sz="2200">
                <a:solidFill>
                  <a:srgbClr val="3F3F3F"/>
                </a:solidFill>
                <a:latin typeface="Open Sans"/>
                <a:ea typeface="Open Sans"/>
                <a:cs typeface="Open Sans"/>
                <a:sym typeface="Open Sans"/>
              </a:rPr>
              <a:t>Telling the interpreter to perform specific mathematical, relational, or logical operations to produce a result</a:t>
            </a:r>
            <a:endParaRPr lang="en-IN" sz="1738"/>
          </a:p>
          <a:p>
            <a:pPr marL="342900" indent="-342900">
              <a:lnSpc>
                <a:spcPct val="115000"/>
              </a:lnSpc>
              <a:spcBef>
                <a:spcPts val="1000"/>
              </a:spcBef>
              <a:buClr>
                <a:srgbClr val="000000"/>
              </a:buClr>
              <a:buSzPts val="2200"/>
              <a:buFont typeface="Arial"/>
              <a:buChar char="•"/>
            </a:pPr>
            <a:r>
              <a:rPr lang="en-US" sz="2200">
                <a:solidFill>
                  <a:srgbClr val="3F3F3F"/>
                </a:solidFill>
                <a:latin typeface="Open Sans"/>
                <a:ea typeface="Open Sans"/>
                <a:cs typeface="Open Sans"/>
                <a:sym typeface="Open Sans"/>
              </a:rPr>
              <a:t>Operating on operands, which are the values or variables on which the operation is performed</a:t>
            </a:r>
            <a:endParaRPr lang="en-IN" sz="1738"/>
          </a:p>
        </p:txBody>
      </p:sp>
    </p:spTree>
    <p:extLst>
      <p:ext uri="{BB962C8B-B14F-4D97-AF65-F5344CB8AC3E}">
        <p14:creationId xmlns:p14="http://schemas.microsoft.com/office/powerpoint/2010/main" val="1298455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a:t>Programming Foundations</a:t>
            </a:r>
          </a:p>
        </p:txBody>
      </p:sp>
    </p:spTree>
    <p:custDataLst>
      <p:tags r:id="rId1"/>
    </p:custDataLst>
    <p:extLst>
      <p:ext uri="{BB962C8B-B14F-4D97-AF65-F5344CB8AC3E}">
        <p14:creationId xmlns:p14="http://schemas.microsoft.com/office/powerpoint/2010/main" val="1070346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41;p14">
            <a:extLst>
              <a:ext uri="{FF2B5EF4-FFF2-40B4-BE49-F238E27FC236}">
                <a16:creationId xmlns:a16="http://schemas.microsoft.com/office/drawing/2014/main" id="{A6D52EAE-37E5-2857-B528-D43669CAEC97}"/>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Types of Operators</a:t>
            </a:r>
            <a:endParaRPr lang="en-IN">
              <a:solidFill>
                <a:schemeClr val="dk1"/>
              </a:solidFill>
              <a:latin typeface="Calibri"/>
              <a:ea typeface="Calibri"/>
              <a:cs typeface="Calibri"/>
              <a:sym typeface="Calibri"/>
            </a:endParaRPr>
          </a:p>
        </p:txBody>
      </p:sp>
      <p:sp>
        <p:nvSpPr>
          <p:cNvPr id="8" name="Google Shape;443;p14">
            <a:extLst>
              <a:ext uri="{FF2B5EF4-FFF2-40B4-BE49-F238E27FC236}">
                <a16:creationId xmlns:a16="http://schemas.microsoft.com/office/drawing/2014/main" id="{BAEAFAC9-9D8F-EAD3-CCCE-BC03EB7AEC80}"/>
              </a:ext>
            </a:extLst>
          </p:cNvPr>
          <p:cNvSpPr/>
          <p:nvPr/>
        </p:nvSpPr>
        <p:spPr>
          <a:xfrm rot="19411824">
            <a:off x="7930577" y="2982404"/>
            <a:ext cx="1712374" cy="2304352"/>
          </a:xfrm>
          <a:custGeom>
            <a:avLst/>
            <a:gdLst/>
            <a:ahLst/>
            <a:cxnLst/>
            <a:rect l="l" t="t" r="r" b="b"/>
            <a:pathLst>
              <a:path w="2205216" h="2967572" extrusionOk="0">
                <a:moveTo>
                  <a:pt x="2048808" y="1521530"/>
                </a:moveTo>
                <a:lnTo>
                  <a:pt x="2076755" y="1593529"/>
                </a:lnTo>
                <a:lnTo>
                  <a:pt x="2076754" y="1593529"/>
                </a:lnTo>
                <a:lnTo>
                  <a:pt x="2119754" y="1704310"/>
                </a:lnTo>
                <a:cubicBezTo>
                  <a:pt x="2142782" y="1771956"/>
                  <a:pt x="2162936" y="1840471"/>
                  <a:pt x="2180183" y="1909654"/>
                </a:cubicBezTo>
                <a:lnTo>
                  <a:pt x="2205216" y="2035348"/>
                </a:lnTo>
                <a:lnTo>
                  <a:pt x="909619" y="2967572"/>
                </a:lnTo>
                <a:lnTo>
                  <a:pt x="488448" y="1593530"/>
                </a:lnTo>
                <a:lnTo>
                  <a:pt x="488449" y="1593530"/>
                </a:lnTo>
                <a:lnTo>
                  <a:pt x="466379" y="1521529"/>
                </a:lnTo>
                <a:close/>
                <a:moveTo>
                  <a:pt x="1223750" y="480019"/>
                </a:moveTo>
                <a:cubicBezTo>
                  <a:pt x="1594647" y="754163"/>
                  <a:pt x="1869578" y="1109934"/>
                  <a:pt x="2042073" y="1504180"/>
                </a:cubicBezTo>
                <a:lnTo>
                  <a:pt x="2048807" y="1521530"/>
                </a:lnTo>
                <a:lnTo>
                  <a:pt x="466378" y="1521529"/>
                </a:lnTo>
                <a:lnTo>
                  <a:pt x="0" y="0"/>
                </a:lnTo>
                <a:lnTo>
                  <a:pt x="65594" y="5959"/>
                </a:lnTo>
                <a:cubicBezTo>
                  <a:pt x="472038" y="62773"/>
                  <a:pt x="870514" y="218928"/>
                  <a:pt x="1223750" y="480019"/>
                </a:cubicBezTo>
                <a:close/>
              </a:path>
            </a:pathLst>
          </a:custGeom>
          <a:solidFill>
            <a:srgbClr val="74DAD0"/>
          </a:solidFill>
          <a:ln>
            <a:noFill/>
          </a:ln>
        </p:spPr>
        <p:txBody>
          <a:bodyPr spcFirstLastPara="1" wrap="square" lIns="91425" tIns="45700" rIns="91425" bIns="45700" anchor="ctr" anchorCtr="0">
            <a:noAutofit/>
          </a:bodyPr>
          <a:lstStyle/>
          <a:p>
            <a:pPr algn="ctr">
              <a:buClr>
                <a:schemeClr val="dk1"/>
              </a:buClr>
              <a:buSzPts val="1400"/>
            </a:pPr>
            <a:endParaRPr lang="en-IN" sz="1400">
              <a:solidFill>
                <a:srgbClr val="3F3F3F"/>
              </a:solidFill>
              <a:latin typeface="Arial"/>
              <a:ea typeface="Arial"/>
              <a:cs typeface="Arial"/>
              <a:sym typeface="Arial"/>
            </a:endParaRPr>
          </a:p>
        </p:txBody>
      </p:sp>
      <p:sp>
        <p:nvSpPr>
          <p:cNvPr id="9" name="Google Shape;444;p14">
            <a:extLst>
              <a:ext uri="{FF2B5EF4-FFF2-40B4-BE49-F238E27FC236}">
                <a16:creationId xmlns:a16="http://schemas.microsoft.com/office/drawing/2014/main" id="{F83D09EC-A232-EE7B-DD4D-ABE3C713F86C}"/>
              </a:ext>
            </a:extLst>
          </p:cNvPr>
          <p:cNvSpPr/>
          <p:nvPr/>
        </p:nvSpPr>
        <p:spPr>
          <a:xfrm>
            <a:off x="7854481" y="6328841"/>
            <a:ext cx="2294159" cy="1067751"/>
          </a:xfrm>
          <a:custGeom>
            <a:avLst/>
            <a:gdLst/>
            <a:ahLst/>
            <a:cxnLst/>
            <a:rect l="l" t="t" r="r" b="b"/>
            <a:pathLst>
              <a:path w="2954445" h="1375062" extrusionOk="0">
                <a:moveTo>
                  <a:pt x="1505247" y="0"/>
                </a:moveTo>
                <a:lnTo>
                  <a:pt x="2954445" y="0"/>
                </a:lnTo>
                <a:lnTo>
                  <a:pt x="2874651" y="143132"/>
                </a:lnTo>
                <a:cubicBezTo>
                  <a:pt x="2513722" y="741201"/>
                  <a:pt x="1913701" y="1178738"/>
                  <a:pt x="1206977" y="1323354"/>
                </a:cubicBezTo>
                <a:lnTo>
                  <a:pt x="1073999" y="1343649"/>
                </a:lnTo>
                <a:close/>
                <a:moveTo>
                  <a:pt x="1429632" y="0"/>
                </a:moveTo>
                <a:lnTo>
                  <a:pt x="1505246" y="0"/>
                </a:lnTo>
                <a:lnTo>
                  <a:pt x="1073999" y="1343648"/>
                </a:lnTo>
                <a:lnTo>
                  <a:pt x="994490" y="1355783"/>
                </a:lnTo>
                <a:close/>
                <a:moveTo>
                  <a:pt x="1429630" y="0"/>
                </a:moveTo>
                <a:lnTo>
                  <a:pt x="994488" y="1355783"/>
                </a:lnTo>
                <a:lnTo>
                  <a:pt x="994490" y="1355783"/>
                </a:lnTo>
                <a:lnTo>
                  <a:pt x="994490" y="1355784"/>
                </a:lnTo>
                <a:lnTo>
                  <a:pt x="954277" y="1361922"/>
                </a:lnTo>
                <a:cubicBezTo>
                  <a:pt x="868719" y="1370611"/>
                  <a:pt x="781908" y="1375062"/>
                  <a:pt x="694057" y="1375062"/>
                </a:cubicBezTo>
                <a:cubicBezTo>
                  <a:pt x="633660" y="1375061"/>
                  <a:pt x="573754" y="1372957"/>
                  <a:pt x="514409" y="1368819"/>
                </a:cubicBezTo>
                <a:lnTo>
                  <a:pt x="434278" y="1360433"/>
                </a:lnTo>
                <a:lnTo>
                  <a:pt x="0" y="1"/>
                </a:lnTo>
                <a:close/>
              </a:path>
            </a:pathLst>
          </a:custGeom>
          <a:solidFill>
            <a:srgbClr val="FEE599"/>
          </a:solidFill>
          <a:ln>
            <a:noFill/>
          </a:ln>
        </p:spPr>
        <p:txBody>
          <a:bodyPr spcFirstLastPara="1" wrap="square" lIns="91425" tIns="45700" rIns="91425" bIns="45700" anchor="ctr" anchorCtr="0">
            <a:noAutofit/>
          </a:bodyPr>
          <a:lstStyle/>
          <a:p>
            <a:pPr algn="ctr">
              <a:buClr>
                <a:schemeClr val="dk1"/>
              </a:buClr>
              <a:buSzPts val="1400"/>
            </a:pPr>
            <a:endParaRPr lang="en-IN" sz="1400">
              <a:solidFill>
                <a:srgbClr val="3F3F3F"/>
              </a:solidFill>
              <a:latin typeface="Arial"/>
              <a:ea typeface="Arial"/>
              <a:cs typeface="Arial"/>
              <a:sym typeface="Arial"/>
            </a:endParaRPr>
          </a:p>
        </p:txBody>
      </p:sp>
      <p:sp>
        <p:nvSpPr>
          <p:cNvPr id="10" name="Google Shape;445;p14">
            <a:extLst>
              <a:ext uri="{FF2B5EF4-FFF2-40B4-BE49-F238E27FC236}">
                <a16:creationId xmlns:a16="http://schemas.microsoft.com/office/drawing/2014/main" id="{70505F11-0DD4-8014-B5F9-BEC0F13E1F4C}"/>
              </a:ext>
            </a:extLst>
          </p:cNvPr>
          <p:cNvSpPr/>
          <p:nvPr/>
        </p:nvSpPr>
        <p:spPr>
          <a:xfrm>
            <a:off x="9041266" y="4011917"/>
            <a:ext cx="1328440" cy="2269370"/>
          </a:xfrm>
          <a:custGeom>
            <a:avLst/>
            <a:gdLst/>
            <a:ahLst/>
            <a:cxnLst/>
            <a:rect l="l" t="t" r="r" b="b"/>
            <a:pathLst>
              <a:path w="1710781" h="2922522" extrusionOk="0">
                <a:moveTo>
                  <a:pt x="429558" y="1584138"/>
                </a:moveTo>
                <a:lnTo>
                  <a:pt x="1627311" y="2470073"/>
                </a:lnTo>
                <a:lnTo>
                  <a:pt x="1622625" y="2490979"/>
                </a:lnTo>
                <a:cubicBezTo>
                  <a:pt x="1591488" y="2606042"/>
                  <a:pt x="1552483" y="2717872"/>
                  <a:pt x="1506224" y="2825855"/>
                </a:cubicBezTo>
                <a:lnTo>
                  <a:pt x="1460781" y="2922522"/>
                </a:lnTo>
                <a:lnTo>
                  <a:pt x="0" y="2922522"/>
                </a:lnTo>
                <a:close/>
                <a:moveTo>
                  <a:pt x="937992" y="0"/>
                </a:moveTo>
                <a:lnTo>
                  <a:pt x="965344" y="24859"/>
                </a:lnTo>
                <a:cubicBezTo>
                  <a:pt x="1425913" y="485428"/>
                  <a:pt x="1710781" y="1121698"/>
                  <a:pt x="1710781" y="1824502"/>
                </a:cubicBezTo>
                <a:cubicBezTo>
                  <a:pt x="1710781" y="1978241"/>
                  <a:pt x="1697150" y="2128795"/>
                  <a:pt x="1671030" y="2275023"/>
                </a:cubicBezTo>
                <a:lnTo>
                  <a:pt x="1644530" y="2393253"/>
                </a:lnTo>
                <a:lnTo>
                  <a:pt x="1627312" y="2470072"/>
                </a:lnTo>
                <a:lnTo>
                  <a:pt x="429559" y="1584137"/>
                </a:lnTo>
                <a:lnTo>
                  <a:pt x="452788" y="1511764"/>
                </a:lnTo>
                <a:close/>
              </a:path>
            </a:pathLst>
          </a:custGeom>
          <a:solidFill>
            <a:srgbClr val="F7CAAC"/>
          </a:solidFill>
          <a:ln>
            <a:noFill/>
          </a:ln>
        </p:spPr>
        <p:txBody>
          <a:bodyPr spcFirstLastPara="1" wrap="square" lIns="91425" tIns="45700" rIns="91425" bIns="45700" anchor="ctr" anchorCtr="0">
            <a:noAutofit/>
          </a:bodyPr>
          <a:lstStyle/>
          <a:p>
            <a:pPr algn="ctr">
              <a:buClr>
                <a:schemeClr val="dk1"/>
              </a:buClr>
              <a:buSzPts val="1400"/>
            </a:pPr>
            <a:endParaRPr lang="en-IN" sz="1400">
              <a:solidFill>
                <a:srgbClr val="3F3F3F"/>
              </a:solidFill>
              <a:latin typeface="Arial"/>
              <a:ea typeface="Arial"/>
              <a:cs typeface="Arial"/>
              <a:sym typeface="Arial"/>
            </a:endParaRPr>
          </a:p>
        </p:txBody>
      </p:sp>
      <p:sp>
        <p:nvSpPr>
          <p:cNvPr id="11" name="Google Shape;446;p14">
            <a:extLst>
              <a:ext uri="{FF2B5EF4-FFF2-40B4-BE49-F238E27FC236}">
                <a16:creationId xmlns:a16="http://schemas.microsoft.com/office/drawing/2014/main" id="{886D2708-3B1C-CB39-D581-7A3F555D3269}"/>
              </a:ext>
            </a:extLst>
          </p:cNvPr>
          <p:cNvSpPr/>
          <p:nvPr/>
        </p:nvSpPr>
        <p:spPr>
          <a:xfrm rot="15137752">
            <a:off x="6379239" y="3586427"/>
            <a:ext cx="1760251" cy="2217594"/>
          </a:xfrm>
          <a:custGeom>
            <a:avLst/>
            <a:gdLst/>
            <a:ahLst/>
            <a:cxnLst/>
            <a:rect l="l" t="t" r="r" b="b"/>
            <a:pathLst>
              <a:path w="2266873" h="2855844" extrusionOk="0">
                <a:moveTo>
                  <a:pt x="2095711" y="1446252"/>
                </a:moveTo>
                <a:lnTo>
                  <a:pt x="491373" y="1446253"/>
                </a:lnTo>
                <a:lnTo>
                  <a:pt x="0" y="0"/>
                </a:lnTo>
                <a:lnTo>
                  <a:pt x="69368" y="3981"/>
                </a:lnTo>
                <a:cubicBezTo>
                  <a:pt x="237510" y="22066"/>
                  <a:pt x="406343" y="57272"/>
                  <a:pt x="573722" y="110703"/>
                </a:cubicBezTo>
                <a:cubicBezTo>
                  <a:pt x="1201397" y="311069"/>
                  <a:pt x="1697224" y="732167"/>
                  <a:pt x="2002869" y="1260951"/>
                </a:cubicBezTo>
                <a:close/>
                <a:moveTo>
                  <a:pt x="2266873" y="1920484"/>
                </a:moveTo>
                <a:lnTo>
                  <a:pt x="970289" y="2855844"/>
                </a:lnTo>
                <a:lnTo>
                  <a:pt x="515835" y="1518254"/>
                </a:lnTo>
                <a:lnTo>
                  <a:pt x="994000" y="1518254"/>
                </a:lnTo>
                <a:lnTo>
                  <a:pt x="515836" y="1518254"/>
                </a:lnTo>
                <a:lnTo>
                  <a:pt x="491374" y="1446254"/>
                </a:lnTo>
                <a:lnTo>
                  <a:pt x="2095712" y="1446253"/>
                </a:lnTo>
                <a:lnTo>
                  <a:pt x="2131786" y="1518253"/>
                </a:lnTo>
                <a:lnTo>
                  <a:pt x="2131785" y="1518253"/>
                </a:lnTo>
                <a:lnTo>
                  <a:pt x="2139571" y="1533795"/>
                </a:lnTo>
                <a:cubicBezTo>
                  <a:pt x="2179678" y="1627385"/>
                  <a:pt x="2214230" y="1723443"/>
                  <a:pt x="2242959" y="1821445"/>
                </a:cubicBezTo>
                <a:close/>
              </a:path>
            </a:pathLst>
          </a:custGeom>
          <a:solidFill>
            <a:srgbClr val="ACB8CA"/>
          </a:solidFill>
          <a:ln>
            <a:noFill/>
          </a:ln>
        </p:spPr>
        <p:txBody>
          <a:bodyPr spcFirstLastPara="1" wrap="square" lIns="91425" tIns="45700" rIns="91425" bIns="45700" anchor="ctr" anchorCtr="0">
            <a:noAutofit/>
          </a:bodyPr>
          <a:lstStyle/>
          <a:p>
            <a:pPr algn="ctr">
              <a:buClr>
                <a:schemeClr val="dk1"/>
              </a:buClr>
              <a:buSzPts val="1400"/>
            </a:pPr>
            <a:endParaRPr lang="en-IN" sz="1400">
              <a:solidFill>
                <a:srgbClr val="3F3F3F"/>
              </a:solidFill>
              <a:latin typeface="Arial"/>
              <a:ea typeface="Arial"/>
              <a:cs typeface="Arial"/>
              <a:sym typeface="Arial"/>
            </a:endParaRPr>
          </a:p>
        </p:txBody>
      </p:sp>
      <p:sp>
        <p:nvSpPr>
          <p:cNvPr id="12" name="Google Shape;447;p14">
            <a:extLst>
              <a:ext uri="{FF2B5EF4-FFF2-40B4-BE49-F238E27FC236}">
                <a16:creationId xmlns:a16="http://schemas.microsoft.com/office/drawing/2014/main" id="{593C92F0-0C2D-98B8-1659-FCF81C43C4AE}"/>
              </a:ext>
            </a:extLst>
          </p:cNvPr>
          <p:cNvSpPr/>
          <p:nvPr/>
        </p:nvSpPr>
        <p:spPr>
          <a:xfrm rot="20517802">
            <a:off x="6686861" y="5342032"/>
            <a:ext cx="1133990" cy="2263963"/>
          </a:xfrm>
          <a:custGeom>
            <a:avLst/>
            <a:gdLst/>
            <a:ahLst/>
            <a:cxnLst/>
            <a:rect l="l" t="t" r="r" b="b"/>
            <a:pathLst>
              <a:path w="1460366" h="2915559" extrusionOk="0">
                <a:moveTo>
                  <a:pt x="25135" y="955863"/>
                </a:moveTo>
                <a:lnTo>
                  <a:pt x="981741" y="1267362"/>
                </a:lnTo>
                <a:lnTo>
                  <a:pt x="1453849" y="1421094"/>
                </a:lnTo>
                <a:lnTo>
                  <a:pt x="1453849" y="1496812"/>
                </a:lnTo>
                <a:lnTo>
                  <a:pt x="1451684" y="1496107"/>
                </a:lnTo>
                <a:lnTo>
                  <a:pt x="1443446" y="2915559"/>
                </a:lnTo>
                <a:lnTo>
                  <a:pt x="1426949" y="2908210"/>
                </a:lnTo>
                <a:cubicBezTo>
                  <a:pt x="688070" y="2547789"/>
                  <a:pt x="185858" y="1859335"/>
                  <a:pt x="42219" y="1082492"/>
                </a:cubicBezTo>
                <a:lnTo>
                  <a:pt x="35820" y="1035064"/>
                </a:lnTo>
                <a:lnTo>
                  <a:pt x="35821" y="1035064"/>
                </a:lnTo>
                <a:close/>
                <a:moveTo>
                  <a:pt x="1460366" y="0"/>
                </a:moveTo>
                <a:lnTo>
                  <a:pt x="1452123" y="1420526"/>
                </a:lnTo>
                <a:lnTo>
                  <a:pt x="981744" y="1267360"/>
                </a:lnTo>
                <a:lnTo>
                  <a:pt x="25136" y="955861"/>
                </a:lnTo>
                <a:lnTo>
                  <a:pt x="25137" y="955863"/>
                </a:lnTo>
                <a:lnTo>
                  <a:pt x="25135" y="955862"/>
                </a:lnTo>
                <a:lnTo>
                  <a:pt x="9198" y="837765"/>
                </a:lnTo>
                <a:cubicBezTo>
                  <a:pt x="2151" y="755415"/>
                  <a:pt x="-885" y="672379"/>
                  <a:pt x="221" y="588925"/>
                </a:cubicBezTo>
                <a:lnTo>
                  <a:pt x="6824" y="484458"/>
                </a:lnTo>
                <a:close/>
              </a:path>
            </a:pathLst>
          </a:custGeom>
          <a:solidFill>
            <a:srgbClr val="BBD6EE"/>
          </a:solidFill>
          <a:ln>
            <a:noFill/>
          </a:ln>
        </p:spPr>
        <p:txBody>
          <a:bodyPr spcFirstLastPara="1" wrap="square" lIns="91425" tIns="45700" rIns="91425" bIns="45700" anchor="ctr" anchorCtr="0">
            <a:noAutofit/>
          </a:bodyPr>
          <a:lstStyle/>
          <a:p>
            <a:pPr algn="ctr">
              <a:buClr>
                <a:schemeClr val="dk1"/>
              </a:buClr>
              <a:buSzPts val="1400"/>
            </a:pPr>
            <a:endParaRPr lang="en-IN" sz="1400">
              <a:solidFill>
                <a:srgbClr val="3F3F3F"/>
              </a:solidFill>
              <a:latin typeface="Arial"/>
              <a:ea typeface="Arial"/>
              <a:cs typeface="Arial"/>
              <a:sym typeface="Arial"/>
            </a:endParaRPr>
          </a:p>
        </p:txBody>
      </p:sp>
      <p:sp>
        <p:nvSpPr>
          <p:cNvPr id="13" name="Google Shape;448;p14">
            <a:extLst>
              <a:ext uri="{FF2B5EF4-FFF2-40B4-BE49-F238E27FC236}">
                <a16:creationId xmlns:a16="http://schemas.microsoft.com/office/drawing/2014/main" id="{CAC89666-B4C8-5CC8-A550-9610DE1C5E38}"/>
              </a:ext>
            </a:extLst>
          </p:cNvPr>
          <p:cNvSpPr/>
          <p:nvPr/>
        </p:nvSpPr>
        <p:spPr>
          <a:xfrm>
            <a:off x="8436057" y="3146387"/>
            <a:ext cx="698860" cy="698857"/>
          </a:xfrm>
          <a:custGeom>
            <a:avLst/>
            <a:gdLst/>
            <a:ahLst/>
            <a:cxnLst/>
            <a:rect l="l" t="t" r="r" b="b"/>
            <a:pathLst>
              <a:path w="268" h="268" extrusionOk="0">
                <a:moveTo>
                  <a:pt x="177" y="245"/>
                </a:moveTo>
                <a:cubicBezTo>
                  <a:pt x="116" y="268"/>
                  <a:pt x="47" y="237"/>
                  <a:pt x="23" y="176"/>
                </a:cubicBezTo>
                <a:cubicBezTo>
                  <a:pt x="0" y="115"/>
                  <a:pt x="31" y="46"/>
                  <a:pt x="92" y="23"/>
                </a:cubicBezTo>
                <a:cubicBezTo>
                  <a:pt x="153" y="0"/>
                  <a:pt x="222" y="30"/>
                  <a:pt x="245" y="91"/>
                </a:cubicBezTo>
                <a:cubicBezTo>
                  <a:pt x="268" y="153"/>
                  <a:pt x="238" y="221"/>
                  <a:pt x="177" y="245"/>
                </a:cubicBezTo>
              </a:path>
            </a:pathLst>
          </a:custGeom>
          <a:solidFill>
            <a:srgbClr val="2DA99D"/>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lang="en-IN">
              <a:solidFill>
                <a:srgbClr val="3F3F3F"/>
              </a:solidFill>
              <a:latin typeface="Calibri"/>
              <a:ea typeface="Calibri"/>
              <a:cs typeface="Calibri"/>
              <a:sym typeface="Calibri"/>
            </a:endParaRPr>
          </a:p>
        </p:txBody>
      </p:sp>
      <p:sp>
        <p:nvSpPr>
          <p:cNvPr id="14" name="Google Shape;449;p14">
            <a:extLst>
              <a:ext uri="{FF2B5EF4-FFF2-40B4-BE49-F238E27FC236}">
                <a16:creationId xmlns:a16="http://schemas.microsoft.com/office/drawing/2014/main" id="{CD5E28E7-C734-6C86-7AEF-CB45E364B025}"/>
              </a:ext>
            </a:extLst>
          </p:cNvPr>
          <p:cNvSpPr/>
          <p:nvPr/>
        </p:nvSpPr>
        <p:spPr>
          <a:xfrm>
            <a:off x="6257710" y="4181543"/>
            <a:ext cx="698862" cy="698860"/>
          </a:xfrm>
          <a:custGeom>
            <a:avLst/>
            <a:gdLst/>
            <a:ahLst/>
            <a:cxnLst/>
            <a:rect l="l" t="t" r="r" b="b"/>
            <a:pathLst>
              <a:path w="254" h="254" extrusionOk="0">
                <a:moveTo>
                  <a:pt x="245" y="144"/>
                </a:moveTo>
                <a:cubicBezTo>
                  <a:pt x="235" y="209"/>
                  <a:pt x="175" y="254"/>
                  <a:pt x="110" y="245"/>
                </a:cubicBezTo>
                <a:cubicBezTo>
                  <a:pt x="45" y="235"/>
                  <a:pt x="0" y="175"/>
                  <a:pt x="10" y="110"/>
                </a:cubicBezTo>
                <a:cubicBezTo>
                  <a:pt x="19" y="45"/>
                  <a:pt x="80" y="0"/>
                  <a:pt x="144" y="10"/>
                </a:cubicBezTo>
                <a:cubicBezTo>
                  <a:pt x="209" y="19"/>
                  <a:pt x="254" y="80"/>
                  <a:pt x="245" y="144"/>
                </a:cubicBezTo>
              </a:path>
            </a:pathLst>
          </a:custGeom>
          <a:solidFill>
            <a:srgbClr val="8497B0"/>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lang="en-IN">
              <a:solidFill>
                <a:srgbClr val="3F3F3F"/>
              </a:solidFill>
              <a:latin typeface="Calibri"/>
              <a:ea typeface="Calibri"/>
              <a:cs typeface="Calibri"/>
              <a:sym typeface="Calibri"/>
            </a:endParaRPr>
          </a:p>
        </p:txBody>
      </p:sp>
      <p:sp>
        <p:nvSpPr>
          <p:cNvPr id="15" name="Google Shape;450;p14">
            <a:extLst>
              <a:ext uri="{FF2B5EF4-FFF2-40B4-BE49-F238E27FC236}">
                <a16:creationId xmlns:a16="http://schemas.microsoft.com/office/drawing/2014/main" id="{A0A40C82-1D6D-8D72-E46C-4296CC2208AD}"/>
              </a:ext>
            </a:extLst>
          </p:cNvPr>
          <p:cNvSpPr txBox="1"/>
          <p:nvPr/>
        </p:nvSpPr>
        <p:spPr>
          <a:xfrm>
            <a:off x="7306117" y="2444383"/>
            <a:ext cx="3071597" cy="794261"/>
          </a:xfrm>
          <a:prstGeom prst="rect">
            <a:avLst/>
          </a:prstGeom>
          <a:noFill/>
          <a:ln>
            <a:noFill/>
          </a:ln>
        </p:spPr>
        <p:txBody>
          <a:bodyPr spcFirstLastPara="1" wrap="square" lIns="91425" tIns="45700" rIns="91425" bIns="45700" anchor="ctr" anchorCtr="0">
            <a:spAutoFit/>
          </a:bodyPr>
          <a:lstStyle/>
          <a:p>
            <a:pPr algn="ctr">
              <a:buClr>
                <a:srgbClr val="3F3F3F"/>
              </a:buClr>
              <a:buSzPts val="2200"/>
            </a:pPr>
            <a:r>
              <a:rPr lang="en-US" sz="2200">
                <a:solidFill>
                  <a:srgbClr val="404040"/>
                </a:solidFill>
                <a:latin typeface="Open Sans" panose="020B0606030504020204" pitchFamily="34" charset="0"/>
                <a:ea typeface="Open Sans"/>
                <a:cs typeface="Open Sans"/>
                <a:sym typeface="Open Sans"/>
              </a:rPr>
              <a:t>Arithmetic </a:t>
            </a:r>
            <a:endParaRPr lang="en-US" sz="2200">
              <a:solidFill>
                <a:srgbClr val="404040"/>
              </a:solidFill>
              <a:latin typeface="Open Sans" panose="020B0606030504020204" pitchFamily="34" charset="0"/>
              <a:ea typeface="Calibri"/>
              <a:cs typeface="Calibri"/>
              <a:sym typeface="Calibri"/>
            </a:endParaRPr>
          </a:p>
          <a:p>
            <a:pPr algn="ctr">
              <a:buClr>
                <a:srgbClr val="3F3F3F"/>
              </a:buClr>
              <a:buSzPts val="2200"/>
            </a:pPr>
            <a:r>
              <a:rPr lang="en-US" sz="2200">
                <a:solidFill>
                  <a:srgbClr val="404040"/>
                </a:solidFill>
                <a:latin typeface="Open Sans" panose="020B0606030504020204" pitchFamily="34" charset="0"/>
                <a:ea typeface="Open Sans"/>
                <a:cs typeface="Open Sans"/>
                <a:sym typeface="Open Sans"/>
              </a:rPr>
              <a:t>operators</a:t>
            </a:r>
            <a:endParaRPr lang="en-US" sz="2200">
              <a:solidFill>
                <a:srgbClr val="404040"/>
              </a:solidFill>
              <a:latin typeface="Open Sans" panose="020B0606030504020204" pitchFamily="34" charset="0"/>
              <a:ea typeface="Calibri"/>
              <a:cs typeface="Calibri"/>
              <a:sym typeface="Calibri"/>
            </a:endParaRPr>
          </a:p>
        </p:txBody>
      </p:sp>
      <p:sp>
        <p:nvSpPr>
          <p:cNvPr id="16" name="Google Shape;451;p14">
            <a:extLst>
              <a:ext uri="{FF2B5EF4-FFF2-40B4-BE49-F238E27FC236}">
                <a16:creationId xmlns:a16="http://schemas.microsoft.com/office/drawing/2014/main" id="{E11B394D-81A4-6FED-DAD6-B68A160BEC91}"/>
              </a:ext>
            </a:extLst>
          </p:cNvPr>
          <p:cNvSpPr txBox="1"/>
          <p:nvPr/>
        </p:nvSpPr>
        <p:spPr>
          <a:xfrm>
            <a:off x="10281413" y="4907767"/>
            <a:ext cx="2650817" cy="794261"/>
          </a:xfrm>
          <a:prstGeom prst="rect">
            <a:avLst/>
          </a:prstGeom>
          <a:noFill/>
          <a:ln>
            <a:noFill/>
          </a:ln>
        </p:spPr>
        <p:txBody>
          <a:bodyPr spcFirstLastPara="1" wrap="square" lIns="91425" tIns="45700" rIns="91425" bIns="45700" anchor="ctr" anchorCtr="0">
            <a:spAutoFit/>
          </a:bodyPr>
          <a:lstStyle/>
          <a:p>
            <a:pPr algn="ctr">
              <a:buClr>
                <a:srgbClr val="3F3F3F"/>
              </a:buClr>
              <a:buSzPts val="2200"/>
            </a:pPr>
            <a:r>
              <a:rPr lang="en-US" sz="2200">
                <a:solidFill>
                  <a:srgbClr val="404040"/>
                </a:solidFill>
                <a:latin typeface="Open Sans" panose="020B0606030504020204" pitchFamily="34" charset="0"/>
                <a:ea typeface="Open Sans"/>
                <a:cs typeface="Open Sans"/>
                <a:sym typeface="Open Sans"/>
              </a:rPr>
              <a:t>Assignment operators</a:t>
            </a:r>
            <a:endParaRPr lang="en-US" sz="2200">
              <a:solidFill>
                <a:srgbClr val="404040"/>
              </a:solidFill>
              <a:latin typeface="Open Sans" panose="020B0606030504020204" pitchFamily="34" charset="0"/>
              <a:ea typeface="Calibri"/>
              <a:cs typeface="Calibri"/>
              <a:sym typeface="Calibri"/>
            </a:endParaRPr>
          </a:p>
        </p:txBody>
      </p:sp>
      <p:sp>
        <p:nvSpPr>
          <p:cNvPr id="17" name="Google Shape;452;p14">
            <a:extLst>
              <a:ext uri="{FF2B5EF4-FFF2-40B4-BE49-F238E27FC236}">
                <a16:creationId xmlns:a16="http://schemas.microsoft.com/office/drawing/2014/main" id="{DB4A4382-DC60-7859-1A83-1203D99F7FC2}"/>
              </a:ext>
            </a:extLst>
          </p:cNvPr>
          <p:cNvSpPr txBox="1"/>
          <p:nvPr/>
        </p:nvSpPr>
        <p:spPr>
          <a:xfrm>
            <a:off x="8014262" y="7520514"/>
            <a:ext cx="2663753" cy="794261"/>
          </a:xfrm>
          <a:prstGeom prst="rect">
            <a:avLst/>
          </a:prstGeom>
          <a:noFill/>
          <a:ln>
            <a:noFill/>
          </a:ln>
        </p:spPr>
        <p:txBody>
          <a:bodyPr spcFirstLastPara="1" wrap="square" lIns="91425" tIns="45700" rIns="91425" bIns="45700" anchor="ctr" anchorCtr="0">
            <a:spAutoFit/>
          </a:bodyPr>
          <a:lstStyle/>
          <a:p>
            <a:pPr algn="ctr">
              <a:buClr>
                <a:srgbClr val="3F3F3F"/>
              </a:buClr>
              <a:buSzPts val="2200"/>
            </a:pPr>
            <a:r>
              <a:rPr lang="en-US" sz="2200">
                <a:solidFill>
                  <a:srgbClr val="404040"/>
                </a:solidFill>
                <a:latin typeface="Open Sans" panose="020B0606030504020204" pitchFamily="34" charset="0"/>
                <a:ea typeface="Open Sans"/>
                <a:cs typeface="Open Sans"/>
                <a:sym typeface="Open Sans"/>
              </a:rPr>
              <a:t>Comparison operators</a:t>
            </a:r>
            <a:endParaRPr lang="en-US" sz="2200">
              <a:solidFill>
                <a:srgbClr val="404040"/>
              </a:solidFill>
              <a:latin typeface="Open Sans" panose="020B0606030504020204" pitchFamily="34" charset="0"/>
              <a:ea typeface="Calibri"/>
              <a:cs typeface="Calibri"/>
              <a:sym typeface="Calibri"/>
            </a:endParaRPr>
          </a:p>
        </p:txBody>
      </p:sp>
      <p:sp>
        <p:nvSpPr>
          <p:cNvPr id="18" name="Google Shape;453;p14">
            <a:extLst>
              <a:ext uri="{FF2B5EF4-FFF2-40B4-BE49-F238E27FC236}">
                <a16:creationId xmlns:a16="http://schemas.microsoft.com/office/drawing/2014/main" id="{3014B55C-44B7-2167-583F-6A3B7FD422A8}"/>
              </a:ext>
            </a:extLst>
          </p:cNvPr>
          <p:cNvSpPr txBox="1"/>
          <p:nvPr/>
        </p:nvSpPr>
        <p:spPr>
          <a:xfrm>
            <a:off x="4583306" y="6588117"/>
            <a:ext cx="2511652" cy="794261"/>
          </a:xfrm>
          <a:prstGeom prst="rect">
            <a:avLst/>
          </a:prstGeom>
          <a:noFill/>
          <a:ln>
            <a:noFill/>
          </a:ln>
        </p:spPr>
        <p:txBody>
          <a:bodyPr spcFirstLastPara="1" wrap="square" lIns="91425" tIns="45700" rIns="91425" bIns="45700" anchor="ctr" anchorCtr="0">
            <a:spAutoFit/>
          </a:bodyPr>
          <a:lstStyle/>
          <a:p>
            <a:pPr algn="ctr">
              <a:buClr>
                <a:srgbClr val="3F3F3F"/>
              </a:buClr>
              <a:buSzPts val="2200"/>
            </a:pPr>
            <a:r>
              <a:rPr lang="en-US" sz="2200">
                <a:solidFill>
                  <a:srgbClr val="404040"/>
                </a:solidFill>
                <a:latin typeface="Open Sans" panose="020B0606030504020204" pitchFamily="34" charset="0"/>
                <a:ea typeface="Open Sans"/>
                <a:cs typeface="Open Sans"/>
                <a:sym typeface="Open Sans"/>
              </a:rPr>
              <a:t>Logical </a:t>
            </a:r>
            <a:endParaRPr lang="en-US" sz="2200">
              <a:solidFill>
                <a:srgbClr val="404040"/>
              </a:solidFill>
              <a:latin typeface="Open Sans" panose="020B0606030504020204" pitchFamily="34" charset="0"/>
              <a:ea typeface="Calibri"/>
              <a:cs typeface="Calibri"/>
              <a:sym typeface="Calibri"/>
            </a:endParaRPr>
          </a:p>
          <a:p>
            <a:pPr algn="ctr">
              <a:buClr>
                <a:srgbClr val="3F3F3F"/>
              </a:buClr>
              <a:buSzPts val="2200"/>
            </a:pPr>
            <a:r>
              <a:rPr lang="en-US" sz="2200">
                <a:solidFill>
                  <a:srgbClr val="404040"/>
                </a:solidFill>
                <a:latin typeface="Open Sans" panose="020B0606030504020204" pitchFamily="34" charset="0"/>
                <a:ea typeface="Open Sans"/>
                <a:cs typeface="Open Sans"/>
                <a:sym typeface="Open Sans"/>
              </a:rPr>
              <a:t>operators</a:t>
            </a:r>
            <a:endParaRPr lang="en-US" sz="2200">
              <a:solidFill>
                <a:srgbClr val="404040"/>
              </a:solidFill>
              <a:latin typeface="Open Sans" panose="020B0606030504020204" pitchFamily="34" charset="0"/>
              <a:ea typeface="Calibri"/>
              <a:cs typeface="Calibri"/>
              <a:sym typeface="Calibri"/>
            </a:endParaRPr>
          </a:p>
        </p:txBody>
      </p:sp>
      <p:sp>
        <p:nvSpPr>
          <p:cNvPr id="19" name="Google Shape;454;p14">
            <a:extLst>
              <a:ext uri="{FF2B5EF4-FFF2-40B4-BE49-F238E27FC236}">
                <a16:creationId xmlns:a16="http://schemas.microsoft.com/office/drawing/2014/main" id="{FF93CC63-3774-36D7-8160-01C263AD67F8}"/>
              </a:ext>
            </a:extLst>
          </p:cNvPr>
          <p:cNvSpPr txBox="1"/>
          <p:nvPr/>
        </p:nvSpPr>
        <p:spPr>
          <a:xfrm>
            <a:off x="3744685" y="4091964"/>
            <a:ext cx="2764770" cy="794261"/>
          </a:xfrm>
          <a:prstGeom prst="rect">
            <a:avLst/>
          </a:prstGeom>
          <a:noFill/>
          <a:ln>
            <a:noFill/>
          </a:ln>
        </p:spPr>
        <p:txBody>
          <a:bodyPr spcFirstLastPara="1" wrap="square" lIns="91425" tIns="45700" rIns="91425" bIns="45700" anchor="ctr" anchorCtr="0">
            <a:spAutoFit/>
          </a:bodyPr>
          <a:lstStyle/>
          <a:p>
            <a:pPr algn="ctr">
              <a:buClr>
                <a:srgbClr val="3F3F3F"/>
              </a:buClr>
              <a:buSzPts val="2200"/>
            </a:pPr>
            <a:r>
              <a:rPr lang="en-US" sz="2200">
                <a:solidFill>
                  <a:srgbClr val="404040"/>
                </a:solidFill>
                <a:latin typeface="Open Sans" panose="020B0606030504020204" pitchFamily="34" charset="0"/>
                <a:ea typeface="Open Sans"/>
                <a:cs typeface="Open Sans"/>
                <a:sym typeface="Open Sans"/>
              </a:rPr>
              <a:t>Miscellaneous operator</a:t>
            </a:r>
            <a:endParaRPr lang="en-US" sz="2200">
              <a:solidFill>
                <a:srgbClr val="404040"/>
              </a:solidFill>
              <a:latin typeface="Open Sans" panose="020B0606030504020204" pitchFamily="34" charset="0"/>
              <a:ea typeface="Calibri"/>
              <a:cs typeface="Calibri"/>
              <a:sym typeface="Calibri"/>
            </a:endParaRPr>
          </a:p>
        </p:txBody>
      </p:sp>
      <p:sp>
        <p:nvSpPr>
          <p:cNvPr id="20" name="Google Shape;455;p14">
            <a:extLst>
              <a:ext uri="{FF2B5EF4-FFF2-40B4-BE49-F238E27FC236}">
                <a16:creationId xmlns:a16="http://schemas.microsoft.com/office/drawing/2014/main" id="{49F5BF1A-8A4D-D386-15F2-CBB40D71BD2B}"/>
              </a:ext>
            </a:extLst>
          </p:cNvPr>
          <p:cNvSpPr/>
          <p:nvPr/>
        </p:nvSpPr>
        <p:spPr>
          <a:xfrm>
            <a:off x="6614869" y="6397394"/>
            <a:ext cx="698862" cy="698860"/>
          </a:xfrm>
          <a:custGeom>
            <a:avLst/>
            <a:gdLst/>
            <a:ahLst/>
            <a:cxnLst/>
            <a:rect l="l" t="t" r="r" b="b"/>
            <a:pathLst>
              <a:path w="267" h="267" extrusionOk="0">
                <a:moveTo>
                  <a:pt x="208" y="41"/>
                </a:moveTo>
                <a:cubicBezTo>
                  <a:pt x="259" y="82"/>
                  <a:pt x="267" y="156"/>
                  <a:pt x="226" y="207"/>
                </a:cubicBezTo>
                <a:cubicBezTo>
                  <a:pt x="185" y="259"/>
                  <a:pt x="110" y="267"/>
                  <a:pt x="59" y="226"/>
                </a:cubicBezTo>
                <a:cubicBezTo>
                  <a:pt x="8" y="185"/>
                  <a:pt x="0" y="110"/>
                  <a:pt x="41" y="59"/>
                </a:cubicBezTo>
                <a:cubicBezTo>
                  <a:pt x="82" y="8"/>
                  <a:pt x="156" y="0"/>
                  <a:pt x="208" y="41"/>
                </a:cubicBezTo>
              </a:path>
            </a:pathLst>
          </a:custGeom>
          <a:solidFill>
            <a:srgbClr val="5CACD4"/>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lang="en-IN">
              <a:solidFill>
                <a:srgbClr val="3F3F3F"/>
              </a:solidFill>
              <a:latin typeface="Calibri"/>
              <a:ea typeface="Calibri"/>
              <a:cs typeface="Calibri"/>
              <a:sym typeface="Calibri"/>
            </a:endParaRPr>
          </a:p>
        </p:txBody>
      </p:sp>
      <p:sp>
        <p:nvSpPr>
          <p:cNvPr id="21" name="Google Shape;456;p14">
            <a:extLst>
              <a:ext uri="{FF2B5EF4-FFF2-40B4-BE49-F238E27FC236}">
                <a16:creationId xmlns:a16="http://schemas.microsoft.com/office/drawing/2014/main" id="{35284D26-4F6F-ADC4-87E6-8D849732FB4A}"/>
              </a:ext>
            </a:extLst>
          </p:cNvPr>
          <p:cNvSpPr/>
          <p:nvPr/>
        </p:nvSpPr>
        <p:spPr>
          <a:xfrm>
            <a:off x="8818963" y="6798584"/>
            <a:ext cx="696474" cy="698860"/>
          </a:xfrm>
          <a:custGeom>
            <a:avLst/>
            <a:gdLst/>
            <a:ahLst/>
            <a:cxnLst/>
            <a:rect l="l" t="t" r="r" b="b"/>
            <a:pathLst>
              <a:path w="268" h="269" extrusionOk="0">
                <a:moveTo>
                  <a:pt x="91" y="24"/>
                </a:moveTo>
                <a:cubicBezTo>
                  <a:pt x="153" y="0"/>
                  <a:pt x="221" y="31"/>
                  <a:pt x="245" y="92"/>
                </a:cubicBezTo>
                <a:cubicBezTo>
                  <a:pt x="268" y="153"/>
                  <a:pt x="238" y="222"/>
                  <a:pt x="176" y="245"/>
                </a:cubicBezTo>
                <a:cubicBezTo>
                  <a:pt x="115" y="269"/>
                  <a:pt x="47" y="238"/>
                  <a:pt x="23" y="177"/>
                </a:cubicBezTo>
                <a:cubicBezTo>
                  <a:pt x="0" y="116"/>
                  <a:pt x="30" y="47"/>
                  <a:pt x="91" y="24"/>
                </a:cubicBezTo>
              </a:path>
            </a:pathLst>
          </a:custGeom>
          <a:solidFill>
            <a:schemeClr val="accent4"/>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lang="en-IN">
              <a:solidFill>
                <a:srgbClr val="3F3F3F"/>
              </a:solidFill>
              <a:latin typeface="Calibri"/>
              <a:ea typeface="Calibri"/>
              <a:cs typeface="Calibri"/>
              <a:sym typeface="Calibri"/>
            </a:endParaRPr>
          </a:p>
        </p:txBody>
      </p:sp>
      <p:sp>
        <p:nvSpPr>
          <p:cNvPr id="22" name="Google Shape;457;p14">
            <a:extLst>
              <a:ext uri="{FF2B5EF4-FFF2-40B4-BE49-F238E27FC236}">
                <a16:creationId xmlns:a16="http://schemas.microsoft.com/office/drawing/2014/main" id="{6C516F76-7EC5-9A42-C6EB-D26F0EA628FD}"/>
              </a:ext>
            </a:extLst>
          </p:cNvPr>
          <p:cNvSpPr/>
          <p:nvPr/>
        </p:nvSpPr>
        <p:spPr>
          <a:xfrm>
            <a:off x="10017980" y="4911924"/>
            <a:ext cx="698862" cy="698860"/>
          </a:xfrm>
          <a:custGeom>
            <a:avLst/>
            <a:gdLst/>
            <a:ahLst/>
            <a:cxnLst/>
            <a:rect l="l" t="t" r="r" b="b"/>
            <a:pathLst>
              <a:path w="254" h="254" extrusionOk="0">
                <a:moveTo>
                  <a:pt x="10" y="110"/>
                </a:moveTo>
                <a:cubicBezTo>
                  <a:pt x="19" y="45"/>
                  <a:pt x="79" y="0"/>
                  <a:pt x="144" y="10"/>
                </a:cubicBezTo>
                <a:cubicBezTo>
                  <a:pt x="209" y="19"/>
                  <a:pt x="254" y="79"/>
                  <a:pt x="244" y="144"/>
                </a:cubicBezTo>
                <a:cubicBezTo>
                  <a:pt x="235" y="209"/>
                  <a:pt x="175" y="254"/>
                  <a:pt x="110" y="244"/>
                </a:cubicBezTo>
                <a:cubicBezTo>
                  <a:pt x="45" y="235"/>
                  <a:pt x="0" y="175"/>
                  <a:pt x="10" y="110"/>
                </a:cubicBezTo>
              </a:path>
            </a:pathLst>
          </a:custGeom>
          <a:solidFill>
            <a:srgbClr val="ED7D31"/>
          </a:solidFill>
          <a:ln w="762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1800"/>
            </a:pPr>
            <a:endParaRPr lang="en-IN">
              <a:solidFill>
                <a:srgbClr val="3F3F3F"/>
              </a:solidFill>
              <a:latin typeface="Calibri"/>
              <a:ea typeface="Calibri"/>
              <a:cs typeface="Calibri"/>
              <a:sym typeface="Calibri"/>
            </a:endParaRPr>
          </a:p>
        </p:txBody>
      </p:sp>
      <p:sp>
        <p:nvSpPr>
          <p:cNvPr id="23" name="Google Shape;458;p14">
            <a:extLst>
              <a:ext uri="{FF2B5EF4-FFF2-40B4-BE49-F238E27FC236}">
                <a16:creationId xmlns:a16="http://schemas.microsoft.com/office/drawing/2014/main" id="{7BC465FE-7D32-A540-0026-45C96440592D}"/>
              </a:ext>
            </a:extLst>
          </p:cNvPr>
          <p:cNvSpPr/>
          <p:nvPr/>
        </p:nvSpPr>
        <p:spPr>
          <a:xfrm>
            <a:off x="6997701" y="816352"/>
            <a:ext cx="22582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490457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63;p15">
            <a:extLst>
              <a:ext uri="{FF2B5EF4-FFF2-40B4-BE49-F238E27FC236}">
                <a16:creationId xmlns:a16="http://schemas.microsoft.com/office/drawing/2014/main" id="{576BA464-D8FC-DEE8-64F2-416F528F5A4F}"/>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Arithmetic Operators</a:t>
            </a:r>
            <a:endParaRPr lang="en-IN">
              <a:solidFill>
                <a:schemeClr val="dk1"/>
              </a:solidFill>
              <a:latin typeface="Calibri"/>
              <a:ea typeface="Calibri"/>
              <a:cs typeface="Calibri"/>
              <a:sym typeface="Calibri"/>
            </a:endParaRPr>
          </a:p>
        </p:txBody>
      </p:sp>
      <p:graphicFrame>
        <p:nvGraphicFramePr>
          <p:cNvPr id="6" name="Google Shape;464;p15">
            <a:extLst>
              <a:ext uri="{FF2B5EF4-FFF2-40B4-BE49-F238E27FC236}">
                <a16:creationId xmlns:a16="http://schemas.microsoft.com/office/drawing/2014/main" id="{126AD95A-8030-06A1-4DA0-8DDA2F9C80B5}"/>
              </a:ext>
            </a:extLst>
          </p:cNvPr>
          <p:cNvGraphicFramePr/>
          <p:nvPr>
            <p:extLst>
              <p:ext uri="{D42A27DB-BD31-4B8C-83A1-F6EECF244321}">
                <p14:modId xmlns:p14="http://schemas.microsoft.com/office/powerpoint/2010/main" val="1331127930"/>
              </p:ext>
            </p:extLst>
          </p:nvPr>
        </p:nvGraphicFramePr>
        <p:xfrm>
          <a:off x="3272975" y="2369820"/>
          <a:ext cx="9710050" cy="6277401"/>
        </p:xfrm>
        <a:graphic>
          <a:graphicData uri="http://schemas.openxmlformats.org/drawingml/2006/table">
            <a:tbl>
              <a:tblPr>
                <a:noFill/>
              </a:tblPr>
              <a:tblGrid>
                <a:gridCol w="2371025">
                  <a:extLst>
                    <a:ext uri="{9D8B030D-6E8A-4147-A177-3AD203B41FA5}">
                      <a16:colId xmlns:a16="http://schemas.microsoft.com/office/drawing/2014/main" val="20000"/>
                    </a:ext>
                  </a:extLst>
                </a:gridCol>
                <a:gridCol w="3118425">
                  <a:extLst>
                    <a:ext uri="{9D8B030D-6E8A-4147-A177-3AD203B41FA5}">
                      <a16:colId xmlns:a16="http://schemas.microsoft.com/office/drawing/2014/main" val="20001"/>
                    </a:ext>
                  </a:extLst>
                </a:gridCol>
                <a:gridCol w="4220600">
                  <a:extLst>
                    <a:ext uri="{9D8B030D-6E8A-4147-A177-3AD203B41FA5}">
                      <a16:colId xmlns:a16="http://schemas.microsoft.com/office/drawing/2014/main" val="20002"/>
                    </a:ext>
                  </a:extLst>
                </a:gridCol>
              </a:tblGrid>
              <a:tr h="435365">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b="0" u="none" strike="noStrike" cap="none">
                          <a:solidFill>
                            <a:srgbClr val="404040"/>
                          </a:solidFill>
                          <a:latin typeface="Open Sans"/>
                          <a:ea typeface="Open Sans"/>
                          <a:cs typeface="Open Sans"/>
                          <a:sym typeface="Open Sans"/>
                        </a:rPr>
                        <a:t>Operator</a:t>
                      </a:r>
                      <a:endParaRPr sz="2200" b="0" u="none" strike="noStrike" cap="none">
                        <a:solidFill>
                          <a:srgbClr val="404040"/>
                        </a:solidFill>
                        <a:latin typeface="Open Sans"/>
                        <a:ea typeface="Open Sans"/>
                        <a:cs typeface="Open Sans"/>
                        <a:sym typeface="Open Sans"/>
                      </a:endParaRPr>
                    </a:p>
                  </a:txBody>
                  <a:tcPr marL="74076" marR="74076" marT="37025" marB="37025" anchor="ctr"/>
                </a:tc>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b="0" u="none" strike="noStrike" cap="none">
                          <a:solidFill>
                            <a:srgbClr val="404040"/>
                          </a:solidFill>
                          <a:latin typeface="Open Sans"/>
                          <a:ea typeface="Open Sans"/>
                          <a:cs typeface="Open Sans"/>
                          <a:sym typeface="Open Sans"/>
                        </a:rPr>
                        <a:t>Description</a:t>
                      </a:r>
                      <a:endParaRPr sz="2200" b="0" u="none" strike="noStrike" cap="none">
                        <a:solidFill>
                          <a:srgbClr val="404040"/>
                        </a:solidFill>
                        <a:latin typeface="Open Sans"/>
                        <a:ea typeface="Open Sans"/>
                        <a:cs typeface="Open Sans"/>
                        <a:sym typeface="Open Sans"/>
                      </a:endParaRPr>
                    </a:p>
                  </a:txBody>
                  <a:tcPr marL="74076" marR="74076" marT="37025" marB="37025" anchor="ctr"/>
                </a:tc>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b="0" i="0" u="none" strike="noStrike" cap="none">
                          <a:solidFill>
                            <a:srgbClr val="404040"/>
                          </a:solidFill>
                          <a:latin typeface="Open Sans"/>
                          <a:ea typeface="Open Sans"/>
                          <a:cs typeface="Open Sans"/>
                          <a:sym typeface="Open Sans"/>
                        </a:rPr>
                        <a:t>Example</a:t>
                      </a:r>
                      <a:endParaRPr sz="2200" b="0" u="none" strike="noStrike" cap="none">
                        <a:solidFill>
                          <a:srgbClr val="404040"/>
                        </a:solidFill>
                        <a:latin typeface="Open Sans"/>
                        <a:ea typeface="Open Sans"/>
                        <a:cs typeface="Open Sans"/>
                        <a:sym typeface="Open Sans"/>
                      </a:endParaRPr>
                    </a:p>
                  </a:txBody>
                  <a:tcPr marL="74076" marR="74076" marT="37025" marB="37025" anchor="ctr"/>
                </a:tc>
                <a:extLst>
                  <a:ext uri="{0D108BD9-81ED-4DB2-BD59-A6C34878D82A}">
                    <a16:rowId xmlns:a16="http://schemas.microsoft.com/office/drawing/2014/main" val="10000"/>
                  </a:ext>
                </a:extLst>
              </a:tr>
              <a:tr h="1460509">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Addition</a:t>
                      </a:r>
                      <a:endParaRPr sz="1800" u="none" strike="noStrike" cap="none"/>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12 ; y = 50</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62</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1"/>
                  </a:ext>
                </a:extLst>
              </a:tr>
              <a:tr h="1460509">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Subtraction</a:t>
                      </a:r>
                      <a:endParaRPr sz="1800" u="none" strike="noStrike" cap="none"/>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45 ; y = 24</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21</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2"/>
                  </a:ext>
                </a:extLst>
              </a:tr>
              <a:tr h="1460509">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Multiplication</a:t>
                      </a:r>
                      <a:endParaRPr sz="1800" u="none" strike="noStrike" cap="none"/>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50 ; y = 4</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200</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3"/>
                  </a:ext>
                </a:extLst>
              </a:tr>
              <a:tr h="1460509">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Division</a:t>
                      </a:r>
                      <a:endParaRPr sz="1800" u="none" strike="noStrike" cap="none"/>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50 ; y = 4</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12.5</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4"/>
                  </a:ext>
                </a:extLst>
              </a:tr>
            </a:tbl>
          </a:graphicData>
        </a:graphic>
      </p:graphicFrame>
      <p:sp>
        <p:nvSpPr>
          <p:cNvPr id="7" name="Google Shape;465;p15">
            <a:extLst>
              <a:ext uri="{FF2B5EF4-FFF2-40B4-BE49-F238E27FC236}">
                <a16:creationId xmlns:a16="http://schemas.microsoft.com/office/drawing/2014/main" id="{AA076201-6865-0FF5-9233-AB8E61612454}"/>
              </a:ext>
            </a:extLst>
          </p:cNvPr>
          <p:cNvSpPr/>
          <p:nvPr/>
        </p:nvSpPr>
        <p:spPr>
          <a:xfrm>
            <a:off x="3454400" y="1359807"/>
            <a:ext cx="9347200" cy="595086"/>
          </a:xfrm>
          <a:prstGeom prst="roundRect">
            <a:avLst>
              <a:gd name="adj" fmla="val 16667"/>
            </a:avLst>
          </a:prstGeom>
          <a:noFill/>
          <a:ln>
            <a:noFill/>
          </a:ln>
        </p:spPr>
        <p:txBody>
          <a:bodyPr spcFirstLastPara="1" wrap="square" lIns="91425" tIns="45700" rIns="91425" bIns="45700" anchor="ctr" anchorCtr="0">
            <a:noAutofit/>
          </a:bodyPr>
          <a:lstStyle/>
          <a:p>
            <a:pPr algn="ctr">
              <a:buClr>
                <a:srgbClr val="3F3F3F"/>
              </a:buClr>
              <a:buSzPts val="2200"/>
            </a:pPr>
            <a:r>
              <a:rPr lang="en-US" sz="2200">
                <a:solidFill>
                  <a:srgbClr val="3F3F3F"/>
                </a:solidFill>
                <a:latin typeface="Open Sans"/>
                <a:ea typeface="Open Sans"/>
                <a:cs typeface="Open Sans"/>
                <a:sym typeface="Open Sans"/>
              </a:rPr>
              <a:t>Different arithmetic operators are given below with examples:</a:t>
            </a:r>
            <a:endParaRPr lang="en-IN">
              <a:solidFill>
                <a:schemeClr val="dk1"/>
              </a:solidFill>
              <a:latin typeface="Calibri"/>
              <a:ea typeface="Calibri"/>
              <a:cs typeface="Calibri"/>
              <a:sym typeface="Calibri"/>
            </a:endParaRPr>
          </a:p>
        </p:txBody>
      </p:sp>
      <p:sp>
        <p:nvSpPr>
          <p:cNvPr id="8" name="Google Shape;466;p15">
            <a:extLst>
              <a:ext uri="{FF2B5EF4-FFF2-40B4-BE49-F238E27FC236}">
                <a16:creationId xmlns:a16="http://schemas.microsoft.com/office/drawing/2014/main" id="{DAA668C5-27A9-D39C-DE0F-086D6D353A62}"/>
              </a:ext>
            </a:extLst>
          </p:cNvPr>
          <p:cNvSpPr/>
          <p:nvPr/>
        </p:nvSpPr>
        <p:spPr>
          <a:xfrm>
            <a:off x="5753100" y="816352"/>
            <a:ext cx="47566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704300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1;p16">
            <a:extLst>
              <a:ext uri="{FF2B5EF4-FFF2-40B4-BE49-F238E27FC236}">
                <a16:creationId xmlns:a16="http://schemas.microsoft.com/office/drawing/2014/main" id="{3B2FE189-FCE8-60C6-0DD9-63C0497DBD35}"/>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Arithmetic Operators</a:t>
            </a:r>
            <a:endParaRPr lang="en-IN">
              <a:solidFill>
                <a:schemeClr val="dk1"/>
              </a:solidFill>
              <a:latin typeface="Calibri"/>
              <a:ea typeface="Calibri"/>
              <a:cs typeface="Calibri"/>
              <a:sym typeface="Calibri"/>
            </a:endParaRPr>
          </a:p>
        </p:txBody>
      </p:sp>
      <p:sp>
        <p:nvSpPr>
          <p:cNvPr id="6" name="Google Shape;472;p16">
            <a:extLst>
              <a:ext uri="{FF2B5EF4-FFF2-40B4-BE49-F238E27FC236}">
                <a16:creationId xmlns:a16="http://schemas.microsoft.com/office/drawing/2014/main" id="{C8C2E9A0-25E1-1305-303E-C2C39C747F67}"/>
              </a:ext>
            </a:extLst>
          </p:cNvPr>
          <p:cNvSpPr/>
          <p:nvPr/>
        </p:nvSpPr>
        <p:spPr>
          <a:xfrm>
            <a:off x="3454400" y="1359807"/>
            <a:ext cx="9347200" cy="595086"/>
          </a:xfrm>
          <a:prstGeom prst="roundRect">
            <a:avLst>
              <a:gd name="adj" fmla="val 16667"/>
            </a:avLst>
          </a:prstGeom>
          <a:noFill/>
          <a:ln>
            <a:noFill/>
          </a:ln>
        </p:spPr>
        <p:txBody>
          <a:bodyPr spcFirstLastPara="1" wrap="square" lIns="91425" tIns="45700" rIns="91425" bIns="45700" anchor="ctr" anchorCtr="0">
            <a:noAutofit/>
          </a:bodyPr>
          <a:lstStyle/>
          <a:p>
            <a:pPr algn="ctr">
              <a:buClr>
                <a:srgbClr val="3F3F3F"/>
              </a:buClr>
              <a:buSzPts val="2200"/>
            </a:pPr>
            <a:r>
              <a:rPr lang="en-US" sz="2200">
                <a:solidFill>
                  <a:srgbClr val="3F3F3F"/>
                </a:solidFill>
                <a:latin typeface="Open Sans"/>
                <a:ea typeface="Open Sans"/>
                <a:cs typeface="Open Sans"/>
                <a:sym typeface="Open Sans"/>
              </a:rPr>
              <a:t>Different arithmetic operators are given below with examples:</a:t>
            </a:r>
            <a:endParaRPr lang="en-IN">
              <a:solidFill>
                <a:schemeClr val="dk1"/>
              </a:solidFill>
              <a:latin typeface="Calibri"/>
              <a:ea typeface="Calibri"/>
              <a:cs typeface="Calibri"/>
              <a:sym typeface="Calibri"/>
            </a:endParaRPr>
          </a:p>
        </p:txBody>
      </p:sp>
      <p:graphicFrame>
        <p:nvGraphicFramePr>
          <p:cNvPr id="7" name="Google Shape;473;p16">
            <a:extLst>
              <a:ext uri="{FF2B5EF4-FFF2-40B4-BE49-F238E27FC236}">
                <a16:creationId xmlns:a16="http://schemas.microsoft.com/office/drawing/2014/main" id="{A89A57C9-827C-9DDE-2DE6-5AE4CB4EADB3}"/>
              </a:ext>
            </a:extLst>
          </p:cNvPr>
          <p:cNvGraphicFramePr/>
          <p:nvPr>
            <p:extLst>
              <p:ext uri="{D42A27DB-BD31-4B8C-83A1-F6EECF244321}">
                <p14:modId xmlns:p14="http://schemas.microsoft.com/office/powerpoint/2010/main" val="340296013"/>
              </p:ext>
            </p:extLst>
          </p:nvPr>
        </p:nvGraphicFramePr>
        <p:xfrm>
          <a:off x="3270213" y="2556898"/>
          <a:ext cx="9715575" cy="4891427"/>
        </p:xfrm>
        <a:graphic>
          <a:graphicData uri="http://schemas.openxmlformats.org/drawingml/2006/table">
            <a:tbl>
              <a:tblPr>
                <a:noFill/>
              </a:tblPr>
              <a:tblGrid>
                <a:gridCol w="2372375">
                  <a:extLst>
                    <a:ext uri="{9D8B030D-6E8A-4147-A177-3AD203B41FA5}">
                      <a16:colId xmlns:a16="http://schemas.microsoft.com/office/drawing/2014/main" val="20000"/>
                    </a:ext>
                  </a:extLst>
                </a:gridCol>
                <a:gridCol w="3120200">
                  <a:extLst>
                    <a:ext uri="{9D8B030D-6E8A-4147-A177-3AD203B41FA5}">
                      <a16:colId xmlns:a16="http://schemas.microsoft.com/office/drawing/2014/main" val="20001"/>
                    </a:ext>
                  </a:extLst>
                </a:gridCol>
                <a:gridCol w="4223000">
                  <a:extLst>
                    <a:ext uri="{9D8B030D-6E8A-4147-A177-3AD203B41FA5}">
                      <a16:colId xmlns:a16="http://schemas.microsoft.com/office/drawing/2014/main" val="20002"/>
                    </a:ext>
                  </a:extLst>
                </a:gridCol>
              </a:tblGrid>
              <a:tr h="509900">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u="none" strike="noStrike" cap="none">
                          <a:solidFill>
                            <a:srgbClr val="404040"/>
                          </a:solidFill>
                          <a:latin typeface="Open Sans"/>
                          <a:ea typeface="Open Sans"/>
                          <a:cs typeface="Open Sans"/>
                          <a:sym typeface="Open Sans"/>
                        </a:rPr>
                        <a:t>Operator</a:t>
                      </a:r>
                      <a:endParaRPr sz="2200" u="none" strike="noStrike" cap="none">
                        <a:solidFill>
                          <a:srgbClr val="404040"/>
                        </a:solidFill>
                        <a:latin typeface="Open Sans"/>
                        <a:ea typeface="Open Sans"/>
                        <a:cs typeface="Open Sans"/>
                        <a:sym typeface="Open Sans"/>
                      </a:endParaRPr>
                    </a:p>
                  </a:txBody>
                  <a:tcPr marL="74076" marR="74076" marT="37025" marB="37025" anchor="ctr"/>
                </a:tc>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u="none" strike="noStrike" cap="none">
                          <a:solidFill>
                            <a:srgbClr val="404040"/>
                          </a:solidFill>
                          <a:latin typeface="Open Sans"/>
                          <a:ea typeface="Open Sans"/>
                          <a:cs typeface="Open Sans"/>
                          <a:sym typeface="Open Sans"/>
                        </a:rPr>
                        <a:t>Description</a:t>
                      </a:r>
                      <a:endParaRPr sz="2200" u="none" strike="noStrike" cap="none">
                        <a:solidFill>
                          <a:srgbClr val="404040"/>
                        </a:solidFill>
                        <a:latin typeface="Open Sans"/>
                        <a:ea typeface="Open Sans"/>
                        <a:cs typeface="Open Sans"/>
                        <a:sym typeface="Open Sans"/>
                      </a:endParaRPr>
                    </a:p>
                  </a:txBody>
                  <a:tcPr marL="74076" marR="74076" marT="37025" marB="37025" anchor="ctr"/>
                </a:tc>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b="0" i="0" u="none" strike="noStrike" cap="none">
                          <a:solidFill>
                            <a:srgbClr val="404040"/>
                          </a:solidFill>
                          <a:latin typeface="Open Sans"/>
                          <a:ea typeface="Open Sans"/>
                          <a:cs typeface="Open Sans"/>
                          <a:sym typeface="Open Sans"/>
                        </a:rPr>
                        <a:t>Example</a:t>
                      </a:r>
                      <a:endParaRPr sz="2200" b="0" u="none" strike="noStrike" cap="none">
                        <a:solidFill>
                          <a:srgbClr val="404040"/>
                        </a:solidFill>
                        <a:latin typeface="Open Sans"/>
                        <a:ea typeface="Open Sans"/>
                        <a:cs typeface="Open Sans"/>
                        <a:sym typeface="Open Sans"/>
                      </a:endParaRPr>
                    </a:p>
                  </a:txBody>
                  <a:tcPr marL="74076" marR="74076" marT="37025" marB="37025" anchor="ctr"/>
                </a:tc>
                <a:extLst>
                  <a:ext uri="{0D108BD9-81ED-4DB2-BD59-A6C34878D82A}">
                    <a16:rowId xmlns:a16="http://schemas.microsoft.com/office/drawing/2014/main" val="10000"/>
                  </a:ext>
                </a:extLst>
              </a:tr>
              <a:tr h="1460509">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Modulo</a:t>
                      </a:r>
                      <a:endParaRPr sz="1800" u="none" strike="noStrike" cap="none"/>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50 ; y = 4</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2</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1"/>
                  </a:ext>
                </a:extLst>
              </a:tr>
              <a:tr h="1460509">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Integer divide</a:t>
                      </a:r>
                      <a:endParaRPr sz="1800" u="none" strike="noStrike" cap="none"/>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50 ; y = 4</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12</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2"/>
                  </a:ext>
                </a:extLst>
              </a:tr>
              <a:tr h="1460509">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Exponent</a:t>
                      </a:r>
                      <a:endParaRPr sz="1800" u="none" strike="noStrike" cap="none"/>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5 ; y = 4</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625</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3"/>
                  </a:ext>
                </a:extLst>
              </a:tr>
            </a:tbl>
          </a:graphicData>
        </a:graphic>
      </p:graphicFrame>
      <p:sp>
        <p:nvSpPr>
          <p:cNvPr id="8" name="Google Shape;474;p16">
            <a:extLst>
              <a:ext uri="{FF2B5EF4-FFF2-40B4-BE49-F238E27FC236}">
                <a16:creationId xmlns:a16="http://schemas.microsoft.com/office/drawing/2014/main" id="{FEB03BBC-C1B4-D32A-6A8C-8D78FED3C953}"/>
              </a:ext>
            </a:extLst>
          </p:cNvPr>
          <p:cNvSpPr/>
          <p:nvPr/>
        </p:nvSpPr>
        <p:spPr>
          <a:xfrm>
            <a:off x="5753100" y="816352"/>
            <a:ext cx="475662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649003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79;p17">
            <a:extLst>
              <a:ext uri="{FF2B5EF4-FFF2-40B4-BE49-F238E27FC236}">
                <a16:creationId xmlns:a16="http://schemas.microsoft.com/office/drawing/2014/main" id="{1831C5A7-A5B4-B268-342A-8B2510FD66F0}"/>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Assignment Operators</a:t>
            </a:r>
            <a:endParaRPr lang="en-IN">
              <a:solidFill>
                <a:schemeClr val="dk1"/>
              </a:solidFill>
              <a:latin typeface="Calibri"/>
              <a:ea typeface="Calibri"/>
              <a:cs typeface="Calibri"/>
              <a:sym typeface="Calibri"/>
            </a:endParaRPr>
          </a:p>
        </p:txBody>
      </p:sp>
      <p:sp>
        <p:nvSpPr>
          <p:cNvPr id="6" name="Google Shape;480;p17">
            <a:extLst>
              <a:ext uri="{FF2B5EF4-FFF2-40B4-BE49-F238E27FC236}">
                <a16:creationId xmlns:a16="http://schemas.microsoft.com/office/drawing/2014/main" id="{265C909D-BA6C-B8D9-B333-259C7AA8B1F0}"/>
              </a:ext>
            </a:extLst>
          </p:cNvPr>
          <p:cNvSpPr/>
          <p:nvPr/>
        </p:nvSpPr>
        <p:spPr>
          <a:xfrm>
            <a:off x="2612570" y="1456223"/>
            <a:ext cx="11524343" cy="595086"/>
          </a:xfrm>
          <a:prstGeom prst="roundRect">
            <a:avLst>
              <a:gd name="adj" fmla="val 16667"/>
            </a:avLst>
          </a:prstGeom>
          <a:noFill/>
          <a:ln>
            <a:noFill/>
          </a:ln>
        </p:spPr>
        <p:txBody>
          <a:bodyPr spcFirstLastPara="1" wrap="square" lIns="91425" tIns="45700" rIns="91425" bIns="45700" anchor="ctr" anchorCtr="0">
            <a:noAutofit/>
          </a:bodyPr>
          <a:lstStyle/>
          <a:p>
            <a:pPr algn="ctr">
              <a:lnSpc>
                <a:spcPct val="115000"/>
              </a:lnSpc>
              <a:buClr>
                <a:srgbClr val="3F3F3F"/>
              </a:buClr>
              <a:buSzPts val="2200"/>
            </a:pPr>
            <a:r>
              <a:rPr lang="en-US" sz="2200">
                <a:solidFill>
                  <a:srgbClr val="3F3F3F"/>
                </a:solidFill>
                <a:latin typeface="Open Sans"/>
                <a:ea typeface="Open Sans"/>
                <a:cs typeface="Open Sans"/>
                <a:sym typeface="Open Sans"/>
              </a:rPr>
              <a:t>The equal to (=) operator is used for data assignment in Python.</a:t>
            </a:r>
            <a:endParaRPr lang="en-IN">
              <a:solidFill>
                <a:schemeClr val="dk1"/>
              </a:solidFill>
              <a:latin typeface="Calibri"/>
              <a:ea typeface="Calibri"/>
              <a:cs typeface="Calibri"/>
              <a:sym typeface="Calibri"/>
            </a:endParaRPr>
          </a:p>
        </p:txBody>
      </p:sp>
      <p:pic>
        <p:nvPicPr>
          <p:cNvPr id="7" name="Google Shape;481;p17" descr="Rectangle&#10;&#10;Description automatically generated with medium confidence">
            <a:extLst>
              <a:ext uri="{FF2B5EF4-FFF2-40B4-BE49-F238E27FC236}">
                <a16:creationId xmlns:a16="http://schemas.microsoft.com/office/drawing/2014/main" id="{911B34C3-9260-EEFB-508E-CDBC1AEC84A9}"/>
              </a:ext>
            </a:extLst>
          </p:cNvPr>
          <p:cNvPicPr preferRelativeResize="0"/>
          <p:nvPr/>
        </p:nvPicPr>
        <p:blipFill rotWithShape="1">
          <a:blip r:embed="rId3">
            <a:alphaModFix/>
          </a:blip>
          <a:srcRect r="71305"/>
          <a:stretch/>
        </p:blipFill>
        <p:spPr>
          <a:xfrm>
            <a:off x="3046065" y="3500606"/>
            <a:ext cx="2814399" cy="2506493"/>
          </a:xfrm>
          <a:prstGeom prst="rect">
            <a:avLst/>
          </a:prstGeom>
          <a:ln w="6350" cap="sq">
            <a:solidFill>
              <a:schemeClr val="tx1">
                <a:lumMod val="75000"/>
                <a:lumOff val="25000"/>
              </a:schemeClr>
            </a:solidFill>
            <a:prstDash val="solid"/>
            <a:miter lim="800000"/>
          </a:ln>
          <a:effectLst/>
        </p:spPr>
      </p:pic>
      <p:sp>
        <p:nvSpPr>
          <p:cNvPr id="8" name="Google Shape;482;p17">
            <a:extLst>
              <a:ext uri="{FF2B5EF4-FFF2-40B4-BE49-F238E27FC236}">
                <a16:creationId xmlns:a16="http://schemas.microsoft.com/office/drawing/2014/main" id="{8A0D856B-D9E1-2A40-B72C-24C08C0637EE}"/>
              </a:ext>
            </a:extLst>
          </p:cNvPr>
          <p:cNvSpPr/>
          <p:nvPr/>
        </p:nvSpPr>
        <p:spPr>
          <a:xfrm>
            <a:off x="6617789" y="3406623"/>
            <a:ext cx="6596743" cy="2687563"/>
          </a:xfrm>
          <a:prstGeom prst="roundRect">
            <a:avLst>
              <a:gd name="adj" fmla="val 13565"/>
            </a:avLst>
          </a:prstGeom>
          <a:solidFill>
            <a:srgbClr val="DDEAF6"/>
          </a:solidFill>
          <a:ln w="25400" cap="flat" cmpd="sng">
            <a:solidFill>
              <a:srgbClr val="BBD6EE"/>
            </a:solidFill>
            <a:prstDash val="solid"/>
            <a:round/>
            <a:headEnd type="none" w="sm" len="sm"/>
            <a:tailEnd type="none" w="sm" len="sm"/>
          </a:ln>
        </p:spPr>
        <p:txBody>
          <a:bodyPr spcFirstLastPara="1" wrap="square" lIns="91425" tIns="45700" rIns="91425" bIns="45700" anchor="ctr" anchorCtr="0">
            <a:noAutofit/>
          </a:bodyPr>
          <a:lstStyle/>
          <a:p>
            <a:pPr marL="342900" indent="-203200">
              <a:lnSpc>
                <a:spcPct val="115000"/>
              </a:lnSpc>
              <a:buClr>
                <a:srgbClr val="000000"/>
              </a:buClr>
              <a:buSzPts val="2200"/>
            </a:pPr>
            <a:endParaRPr lang="en-IN" sz="2200">
              <a:solidFill>
                <a:srgbClr val="404040"/>
              </a:solidFill>
              <a:latin typeface="Open Sans" panose="020B0606030504020204" pitchFamily="34" charset="0"/>
              <a:ea typeface="Open Sans"/>
              <a:cs typeface="Open Sans"/>
              <a:sym typeface="Open Sans"/>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Assignment operators can be combined with arithmetic operators.</a:t>
            </a:r>
            <a:endParaRPr lang="en-IN" sz="2200">
              <a:solidFill>
                <a:srgbClr val="404040"/>
              </a:solidFill>
              <a:latin typeface="Open Sans" panose="020B0606030504020204" pitchFamily="34" charset="0"/>
              <a:ea typeface="Calibri"/>
              <a:cs typeface="Calibri"/>
              <a:sym typeface="Calibri"/>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Here, a += 5 is the same as a = a + 5.</a:t>
            </a:r>
            <a:endParaRPr lang="en-IN" sz="2200">
              <a:solidFill>
                <a:srgbClr val="404040"/>
              </a:solidFill>
              <a:latin typeface="Open Sans" panose="020B0606030504020204" pitchFamily="34" charset="0"/>
              <a:ea typeface="Calibri"/>
              <a:cs typeface="Calibri"/>
              <a:sym typeface="Calibri"/>
            </a:endParaRPr>
          </a:p>
          <a:p>
            <a:pPr marL="342900" indent="-342900">
              <a:lnSpc>
                <a:spcPct val="115000"/>
              </a:lnSpc>
              <a:spcBef>
                <a:spcPts val="1000"/>
              </a:spcBef>
              <a:buClr>
                <a:srgbClr val="000000"/>
              </a:buClr>
              <a:buSzPts val="2200"/>
              <a:buFont typeface="Arial"/>
              <a:buChar char="•"/>
            </a:pPr>
            <a:r>
              <a:rPr lang="en-US" sz="2200">
                <a:solidFill>
                  <a:srgbClr val="404040"/>
                </a:solidFill>
                <a:latin typeface="Open Sans" panose="020B0606030504020204" pitchFamily="34" charset="0"/>
                <a:ea typeface="Open Sans"/>
                <a:cs typeface="Open Sans"/>
                <a:sym typeface="Open Sans"/>
              </a:rPr>
              <a:t>Similar operators are:  -= , *=, /=, %=, //=, and **=</a:t>
            </a:r>
            <a:endParaRPr lang="en-IN" sz="2200">
              <a:solidFill>
                <a:srgbClr val="404040"/>
              </a:solidFill>
              <a:latin typeface="Open Sans" panose="020B0606030504020204" pitchFamily="34" charset="0"/>
              <a:ea typeface="Calibri"/>
              <a:cs typeface="Calibri"/>
              <a:sym typeface="Calibri"/>
            </a:endParaRPr>
          </a:p>
          <a:p>
            <a:pPr marL="342900" indent="-203200">
              <a:lnSpc>
                <a:spcPct val="115000"/>
              </a:lnSpc>
              <a:spcBef>
                <a:spcPts val="1000"/>
              </a:spcBef>
              <a:buClr>
                <a:srgbClr val="000000"/>
              </a:buClr>
              <a:buSzPts val="2200"/>
            </a:pPr>
            <a:endParaRPr lang="en-IN" sz="2200">
              <a:solidFill>
                <a:srgbClr val="3F3F3F"/>
              </a:solidFill>
              <a:latin typeface="Open Sans"/>
              <a:ea typeface="Open Sans"/>
              <a:cs typeface="Open Sans"/>
              <a:sym typeface="Open Sans"/>
            </a:endParaRPr>
          </a:p>
        </p:txBody>
      </p:sp>
      <p:cxnSp>
        <p:nvCxnSpPr>
          <p:cNvPr id="9" name="Google Shape;483;p17">
            <a:extLst>
              <a:ext uri="{FF2B5EF4-FFF2-40B4-BE49-F238E27FC236}">
                <a16:creationId xmlns:a16="http://schemas.microsoft.com/office/drawing/2014/main" id="{4603738B-2228-1814-9F52-17D413B3C8E5}"/>
              </a:ext>
            </a:extLst>
          </p:cNvPr>
          <p:cNvCxnSpPr/>
          <p:nvPr/>
        </p:nvCxnSpPr>
        <p:spPr>
          <a:xfrm>
            <a:off x="5957389" y="4816929"/>
            <a:ext cx="638628" cy="0"/>
          </a:xfrm>
          <a:prstGeom prst="straightConnector1">
            <a:avLst/>
          </a:prstGeom>
          <a:noFill/>
          <a:ln w="9525" cap="flat" cmpd="sng">
            <a:solidFill>
              <a:srgbClr val="5597D3"/>
            </a:solidFill>
            <a:prstDash val="solid"/>
            <a:round/>
            <a:headEnd type="none" w="sm" len="sm"/>
            <a:tailEnd type="triangle" w="med" len="med"/>
          </a:ln>
        </p:spPr>
      </p:cxnSp>
      <p:sp>
        <p:nvSpPr>
          <p:cNvPr id="10" name="Google Shape;484;p17">
            <a:extLst>
              <a:ext uri="{FF2B5EF4-FFF2-40B4-BE49-F238E27FC236}">
                <a16:creationId xmlns:a16="http://schemas.microsoft.com/office/drawing/2014/main" id="{AD87D9F8-7FCA-07D8-39D9-5AD90C035BCA}"/>
              </a:ext>
            </a:extLst>
          </p:cNvPr>
          <p:cNvSpPr txBox="1"/>
          <p:nvPr/>
        </p:nvSpPr>
        <p:spPr>
          <a:xfrm>
            <a:off x="2973665" y="2993900"/>
            <a:ext cx="8505370" cy="443276"/>
          </a:xfrm>
          <a:prstGeom prst="rect">
            <a:avLst/>
          </a:prstGeom>
          <a:noFill/>
          <a:ln>
            <a:noFill/>
          </a:ln>
        </p:spPr>
        <p:txBody>
          <a:bodyPr spcFirstLastPara="1" wrap="square" lIns="91425" tIns="45700" rIns="91425" bIns="45700" anchor="t" anchorCtr="0">
            <a:spAutoFit/>
          </a:bodyPr>
          <a:lstStyle/>
          <a:p>
            <a:pPr>
              <a:buClr>
                <a:srgbClr val="3F3F3F"/>
              </a:buClr>
              <a:buSzPts val="2200"/>
            </a:pPr>
            <a:r>
              <a:rPr lang="en-US" sz="2200" b="1">
                <a:solidFill>
                  <a:srgbClr val="3F3F3F"/>
                </a:solidFill>
                <a:latin typeface="Open Sans"/>
                <a:ea typeface="Open Sans"/>
                <a:cs typeface="Open Sans"/>
                <a:sym typeface="Open Sans"/>
              </a:rPr>
              <a:t>Example:</a:t>
            </a:r>
            <a:endParaRPr lang="en-IN" sz="2200">
              <a:solidFill>
                <a:srgbClr val="3F3F3F"/>
              </a:solidFill>
              <a:latin typeface="Arial"/>
              <a:ea typeface="Arial"/>
              <a:cs typeface="Arial"/>
              <a:sym typeface="Arial"/>
            </a:endParaRPr>
          </a:p>
        </p:txBody>
      </p:sp>
      <p:sp>
        <p:nvSpPr>
          <p:cNvPr id="11" name="Google Shape;485;p17">
            <a:extLst>
              <a:ext uri="{FF2B5EF4-FFF2-40B4-BE49-F238E27FC236}">
                <a16:creationId xmlns:a16="http://schemas.microsoft.com/office/drawing/2014/main" id="{254C5F6F-E0E8-BD29-DDE6-3B399E57A1F0}"/>
              </a:ext>
            </a:extLst>
          </p:cNvPr>
          <p:cNvSpPr/>
          <p:nvPr/>
        </p:nvSpPr>
        <p:spPr>
          <a:xfrm>
            <a:off x="5638800" y="816352"/>
            <a:ext cx="498284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83433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90;p18">
            <a:extLst>
              <a:ext uri="{FF2B5EF4-FFF2-40B4-BE49-F238E27FC236}">
                <a16:creationId xmlns:a16="http://schemas.microsoft.com/office/drawing/2014/main" id="{06CF3513-0B25-F517-CF78-55B102BBB9D6}"/>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Comparison Operators</a:t>
            </a:r>
            <a:endParaRPr lang="en-IN">
              <a:solidFill>
                <a:schemeClr val="dk1"/>
              </a:solidFill>
              <a:latin typeface="Calibri"/>
              <a:ea typeface="Calibri"/>
              <a:cs typeface="Calibri"/>
              <a:sym typeface="Calibri"/>
            </a:endParaRPr>
          </a:p>
        </p:txBody>
      </p:sp>
      <p:graphicFrame>
        <p:nvGraphicFramePr>
          <p:cNvPr id="6" name="Google Shape;491;p18">
            <a:extLst>
              <a:ext uri="{FF2B5EF4-FFF2-40B4-BE49-F238E27FC236}">
                <a16:creationId xmlns:a16="http://schemas.microsoft.com/office/drawing/2014/main" id="{69027B1D-B806-CA2A-B881-8291657A6496}"/>
              </a:ext>
            </a:extLst>
          </p:cNvPr>
          <p:cNvGraphicFramePr/>
          <p:nvPr>
            <p:extLst>
              <p:ext uri="{D42A27DB-BD31-4B8C-83A1-F6EECF244321}">
                <p14:modId xmlns:p14="http://schemas.microsoft.com/office/powerpoint/2010/main" val="3477583169"/>
              </p:ext>
            </p:extLst>
          </p:nvPr>
        </p:nvGraphicFramePr>
        <p:xfrm>
          <a:off x="3272975" y="2893781"/>
          <a:ext cx="9710050" cy="3356383"/>
        </p:xfrm>
        <a:graphic>
          <a:graphicData uri="http://schemas.openxmlformats.org/drawingml/2006/table">
            <a:tbl>
              <a:tblPr>
                <a:noFill/>
              </a:tblPr>
              <a:tblGrid>
                <a:gridCol w="2371025">
                  <a:extLst>
                    <a:ext uri="{9D8B030D-6E8A-4147-A177-3AD203B41FA5}">
                      <a16:colId xmlns:a16="http://schemas.microsoft.com/office/drawing/2014/main" val="20000"/>
                    </a:ext>
                  </a:extLst>
                </a:gridCol>
                <a:gridCol w="3118425">
                  <a:extLst>
                    <a:ext uri="{9D8B030D-6E8A-4147-A177-3AD203B41FA5}">
                      <a16:colId xmlns:a16="http://schemas.microsoft.com/office/drawing/2014/main" val="20001"/>
                    </a:ext>
                  </a:extLst>
                </a:gridCol>
                <a:gridCol w="4220600">
                  <a:extLst>
                    <a:ext uri="{9D8B030D-6E8A-4147-A177-3AD203B41FA5}">
                      <a16:colId xmlns:a16="http://schemas.microsoft.com/office/drawing/2014/main" val="20002"/>
                    </a:ext>
                  </a:extLst>
                </a:gridCol>
              </a:tblGrid>
              <a:tr h="435365">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u="none" strike="noStrike" cap="none">
                          <a:solidFill>
                            <a:srgbClr val="404040"/>
                          </a:solidFill>
                          <a:latin typeface="Open Sans"/>
                          <a:ea typeface="Open Sans"/>
                          <a:cs typeface="Open Sans"/>
                          <a:sym typeface="Open Sans"/>
                        </a:rPr>
                        <a:t>Operator</a:t>
                      </a:r>
                      <a:endParaRPr sz="2200" u="none" strike="noStrike" cap="none">
                        <a:solidFill>
                          <a:srgbClr val="404040"/>
                        </a:solidFill>
                        <a:latin typeface="Open Sans"/>
                        <a:ea typeface="Open Sans"/>
                        <a:cs typeface="Open Sans"/>
                        <a:sym typeface="Open Sans"/>
                      </a:endParaRPr>
                    </a:p>
                  </a:txBody>
                  <a:tcPr marL="74076" marR="74076" marT="37025" marB="37025" anchor="ctr"/>
                </a:tc>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u="none" strike="noStrike" cap="none">
                          <a:solidFill>
                            <a:srgbClr val="404040"/>
                          </a:solidFill>
                          <a:latin typeface="Open Sans"/>
                          <a:ea typeface="Open Sans"/>
                          <a:cs typeface="Open Sans"/>
                          <a:sym typeface="Open Sans"/>
                        </a:rPr>
                        <a:t>Description</a:t>
                      </a:r>
                      <a:endParaRPr sz="2200" u="none" strike="noStrike" cap="none">
                        <a:solidFill>
                          <a:srgbClr val="404040"/>
                        </a:solidFill>
                        <a:latin typeface="Open Sans"/>
                        <a:ea typeface="Open Sans"/>
                        <a:cs typeface="Open Sans"/>
                        <a:sym typeface="Open Sans"/>
                      </a:endParaRPr>
                    </a:p>
                  </a:txBody>
                  <a:tcPr marL="74076" marR="74076" marT="37025" marB="37025" anchor="ctr"/>
                </a:tc>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b="0" i="0" u="none" strike="noStrike" cap="none">
                          <a:solidFill>
                            <a:srgbClr val="404040"/>
                          </a:solidFill>
                          <a:latin typeface="Open Sans"/>
                          <a:ea typeface="Open Sans"/>
                          <a:cs typeface="Open Sans"/>
                          <a:sym typeface="Open Sans"/>
                        </a:rPr>
                        <a:t>Example</a:t>
                      </a:r>
                      <a:endParaRPr lang="en-US" sz="2200" b="0" u="none" strike="noStrike" cap="none">
                        <a:solidFill>
                          <a:srgbClr val="404040"/>
                        </a:solidFill>
                        <a:latin typeface="Open Sans"/>
                        <a:ea typeface="Open Sans"/>
                        <a:cs typeface="Open Sans"/>
                        <a:sym typeface="Open Sans"/>
                      </a:endParaRPr>
                    </a:p>
                  </a:txBody>
                  <a:tcPr marL="74076" marR="74076" marT="37025" marB="37025" anchor="ctr"/>
                </a:tc>
                <a:extLst>
                  <a:ext uri="{0D108BD9-81ED-4DB2-BD59-A6C34878D82A}">
                    <a16:rowId xmlns:a16="http://schemas.microsoft.com/office/drawing/2014/main" val="10000"/>
                  </a:ext>
                </a:extLst>
              </a:tr>
              <a:tr h="1460509">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a:t>
                      </a:r>
                      <a:endParaRPr sz="1800" u="none" strike="noStrike" cap="none"/>
                    </a:p>
                  </a:txBody>
                  <a:tcPr marL="74076" marR="74076" marT="37025" marB="37025" anchor="ctr"/>
                </a:tc>
                <a:tc>
                  <a:txBody>
                    <a:bodyPr/>
                    <a:lstStyle/>
                    <a:p>
                      <a:pPr marL="15875" marR="0" lvl="0" indent="34925"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Returns </a:t>
                      </a:r>
                      <a:r>
                        <a:rPr lang="en-US" sz="2200" b="1" i="0" u="none" strike="noStrike" cap="none">
                          <a:solidFill>
                            <a:srgbClr val="3F3F3F"/>
                          </a:solidFill>
                          <a:latin typeface="Open Sans"/>
                          <a:ea typeface="Open Sans"/>
                          <a:cs typeface="Open Sans"/>
                          <a:sym typeface="Open Sans"/>
                        </a:rPr>
                        <a:t>True</a:t>
                      </a:r>
                      <a:r>
                        <a:rPr lang="en-US" sz="2200" b="0" i="0" u="none" strike="noStrike" cap="none">
                          <a:solidFill>
                            <a:srgbClr val="3F3F3F"/>
                          </a:solidFill>
                          <a:latin typeface="Open Sans"/>
                          <a:ea typeface="Open Sans"/>
                          <a:cs typeface="Open Sans"/>
                          <a:sym typeface="Open Sans"/>
                        </a:rPr>
                        <a:t> when the two values are equal</a:t>
                      </a:r>
                      <a:endParaRPr sz="2200" b="1" i="0" u="none" strike="noStrike" cap="none">
                        <a:solidFill>
                          <a:srgbClr val="3F3F3F"/>
                        </a:solidFill>
                        <a:latin typeface="Open Sans"/>
                        <a:ea typeface="Open Sans"/>
                        <a:cs typeface="Open Sans"/>
                        <a:sym typeface="Open Sans"/>
                      </a:endParaRPr>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20 ; y = 20</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True</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1"/>
                  </a:ext>
                </a:extLst>
              </a:tr>
              <a:tr h="1460509">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Returns </a:t>
                      </a:r>
                      <a:r>
                        <a:rPr lang="en-US" sz="2200" b="1" i="0" u="none" strike="noStrike" cap="none">
                          <a:solidFill>
                            <a:srgbClr val="3F3F3F"/>
                          </a:solidFill>
                          <a:latin typeface="Open Sans"/>
                          <a:ea typeface="Open Sans"/>
                          <a:cs typeface="Open Sans"/>
                          <a:sym typeface="Open Sans"/>
                        </a:rPr>
                        <a:t>True</a:t>
                      </a:r>
                      <a:r>
                        <a:rPr lang="en-US" sz="2200" b="0" i="0" u="none" strike="noStrike" cap="none">
                          <a:solidFill>
                            <a:srgbClr val="3F3F3F"/>
                          </a:solidFill>
                          <a:latin typeface="Open Sans"/>
                          <a:ea typeface="Open Sans"/>
                          <a:cs typeface="Open Sans"/>
                          <a:sym typeface="Open Sans"/>
                        </a:rPr>
                        <a:t> when the two values are</a:t>
                      </a: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rgbClr val="3F3F3F"/>
                          </a:solidFill>
                          <a:latin typeface="Open Sans"/>
                          <a:ea typeface="Open Sans"/>
                          <a:cs typeface="Open Sans"/>
                          <a:sym typeface="Open Sans"/>
                        </a:rPr>
                        <a:t>not equal</a:t>
                      </a:r>
                      <a:endParaRPr lang="en-US" sz="2200" b="1" i="0" u="none" strike="noStrike" cap="none">
                        <a:solidFill>
                          <a:srgbClr val="3F3F3F"/>
                        </a:solidFill>
                        <a:latin typeface="Open Sans"/>
                        <a:ea typeface="Open Sans"/>
                        <a:cs typeface="Open Sans"/>
                        <a:sym typeface="Open Sans"/>
                      </a:endParaRPr>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45 ; y = 24</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True</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2"/>
                  </a:ext>
                </a:extLst>
              </a:tr>
            </a:tbl>
          </a:graphicData>
        </a:graphic>
      </p:graphicFrame>
      <p:sp>
        <p:nvSpPr>
          <p:cNvPr id="7" name="Google Shape;492;p18">
            <a:extLst>
              <a:ext uri="{FF2B5EF4-FFF2-40B4-BE49-F238E27FC236}">
                <a16:creationId xmlns:a16="http://schemas.microsoft.com/office/drawing/2014/main" id="{2E3ACD00-299B-4E89-D488-4063DF88A364}"/>
              </a:ext>
            </a:extLst>
          </p:cNvPr>
          <p:cNvSpPr/>
          <p:nvPr/>
        </p:nvSpPr>
        <p:spPr>
          <a:xfrm>
            <a:off x="3454400" y="1372865"/>
            <a:ext cx="9347200" cy="595086"/>
          </a:xfrm>
          <a:prstGeom prst="roundRect">
            <a:avLst>
              <a:gd name="adj" fmla="val 16667"/>
            </a:avLst>
          </a:prstGeom>
          <a:noFill/>
          <a:ln>
            <a:noFill/>
          </a:ln>
        </p:spPr>
        <p:txBody>
          <a:bodyPr spcFirstLastPara="1" wrap="square" lIns="91425" tIns="45700" rIns="91425" bIns="45700" anchor="ctr" anchorCtr="0">
            <a:noAutofit/>
          </a:bodyPr>
          <a:lstStyle/>
          <a:p>
            <a:pPr algn="ctr">
              <a:buClr>
                <a:srgbClr val="3F3F3F"/>
              </a:buClr>
              <a:buSzPts val="2200"/>
            </a:pPr>
            <a:r>
              <a:rPr lang="en-US" sz="2200">
                <a:solidFill>
                  <a:srgbClr val="3F3F3F"/>
                </a:solidFill>
                <a:latin typeface="Open Sans"/>
                <a:ea typeface="Open Sans"/>
                <a:cs typeface="Open Sans"/>
                <a:sym typeface="Open Sans"/>
              </a:rPr>
              <a:t>They are used to compare two values.</a:t>
            </a:r>
            <a:endParaRPr lang="en-IN" sz="2200">
              <a:solidFill>
                <a:srgbClr val="3F3F3F"/>
              </a:solidFill>
              <a:latin typeface="Open Sans"/>
              <a:ea typeface="Open Sans"/>
              <a:cs typeface="Open Sans"/>
              <a:sym typeface="Open Sans"/>
            </a:endParaRPr>
          </a:p>
        </p:txBody>
      </p:sp>
      <p:sp>
        <p:nvSpPr>
          <p:cNvPr id="8" name="Google Shape;493;p18">
            <a:extLst>
              <a:ext uri="{FF2B5EF4-FFF2-40B4-BE49-F238E27FC236}">
                <a16:creationId xmlns:a16="http://schemas.microsoft.com/office/drawing/2014/main" id="{88B0A245-388D-DE8C-A8D7-9B720EE6D87E}"/>
              </a:ext>
            </a:extLst>
          </p:cNvPr>
          <p:cNvSpPr txBox="1"/>
          <p:nvPr/>
        </p:nvSpPr>
        <p:spPr>
          <a:xfrm>
            <a:off x="4121824" y="7637228"/>
            <a:ext cx="8505370" cy="481630"/>
          </a:xfrm>
          <a:prstGeom prst="rect">
            <a:avLst/>
          </a:prstGeom>
          <a:noFill/>
          <a:ln>
            <a:noFill/>
          </a:ln>
        </p:spPr>
        <p:txBody>
          <a:bodyPr spcFirstLastPara="1" wrap="square" lIns="91425" tIns="45700" rIns="91425" bIns="45700" anchor="t" anchorCtr="0">
            <a:spAutoFit/>
          </a:bodyPr>
          <a:lstStyle/>
          <a:p>
            <a:pPr>
              <a:lnSpc>
                <a:spcPct val="115000"/>
              </a:lnSpc>
              <a:buClr>
                <a:srgbClr val="3F3F3F"/>
              </a:buClr>
              <a:buSzPts val="2200"/>
            </a:pPr>
            <a:r>
              <a:rPr lang="en-US" sz="2200">
                <a:solidFill>
                  <a:srgbClr val="404040"/>
                </a:solidFill>
                <a:latin typeface="Open Sans" panose="020B0606030504020204" pitchFamily="34" charset="0"/>
                <a:ea typeface="Open Sans"/>
                <a:cs typeface="Open Sans"/>
                <a:sym typeface="Open Sans"/>
              </a:rPr>
              <a:t>These operators return true or false based on the comparison.</a:t>
            </a:r>
            <a:endParaRPr lang="en-IN" sz="2200">
              <a:solidFill>
                <a:srgbClr val="404040"/>
              </a:solidFill>
              <a:latin typeface="Open Sans" panose="020B0606030504020204" pitchFamily="34" charset="0"/>
              <a:ea typeface="Calibri"/>
              <a:cs typeface="Calibri"/>
              <a:sym typeface="Calibri"/>
            </a:endParaRPr>
          </a:p>
        </p:txBody>
      </p:sp>
      <p:sp>
        <p:nvSpPr>
          <p:cNvPr id="9" name="Google Shape;494;p18">
            <a:extLst>
              <a:ext uri="{FF2B5EF4-FFF2-40B4-BE49-F238E27FC236}">
                <a16:creationId xmlns:a16="http://schemas.microsoft.com/office/drawing/2014/main" id="{FE72BAB8-5E5C-B30E-5159-6A6C37EB10D2}"/>
              </a:ext>
            </a:extLst>
          </p:cNvPr>
          <p:cNvSpPr/>
          <p:nvPr/>
        </p:nvSpPr>
        <p:spPr>
          <a:xfrm>
            <a:off x="3398520" y="7378544"/>
            <a:ext cx="9724571" cy="938141"/>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lang="en-IN" sz="2200">
              <a:solidFill>
                <a:srgbClr val="000000"/>
              </a:solidFill>
              <a:latin typeface="Arial"/>
              <a:ea typeface="Arial"/>
              <a:cs typeface="Arial"/>
              <a:sym typeface="Arial"/>
            </a:endParaRPr>
          </a:p>
        </p:txBody>
      </p:sp>
      <p:sp>
        <p:nvSpPr>
          <p:cNvPr id="10" name="Google Shape;495;p18">
            <a:extLst>
              <a:ext uri="{FF2B5EF4-FFF2-40B4-BE49-F238E27FC236}">
                <a16:creationId xmlns:a16="http://schemas.microsoft.com/office/drawing/2014/main" id="{70354FAC-EC07-E18E-B24E-D701C68892EF}"/>
              </a:ext>
            </a:extLst>
          </p:cNvPr>
          <p:cNvSpPr/>
          <p:nvPr/>
        </p:nvSpPr>
        <p:spPr>
          <a:xfrm>
            <a:off x="3965628" y="7122553"/>
            <a:ext cx="1542558" cy="411847"/>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a:buClr>
                <a:srgbClr val="000000"/>
              </a:buClr>
              <a:buSzPts val="1400"/>
            </a:pPr>
            <a:endParaRPr lang="en-IN" sz="2200">
              <a:solidFill>
                <a:srgbClr val="000000"/>
              </a:solidFill>
              <a:latin typeface="Arial"/>
              <a:ea typeface="Arial"/>
              <a:cs typeface="Arial"/>
              <a:sym typeface="Arial"/>
            </a:endParaRPr>
          </a:p>
        </p:txBody>
      </p:sp>
      <p:sp>
        <p:nvSpPr>
          <p:cNvPr id="11" name="Google Shape;496;p18">
            <a:extLst>
              <a:ext uri="{FF2B5EF4-FFF2-40B4-BE49-F238E27FC236}">
                <a16:creationId xmlns:a16="http://schemas.microsoft.com/office/drawing/2014/main" id="{7B1CD5E0-F82A-D22C-9868-78443E68ECCC}"/>
              </a:ext>
            </a:extLst>
          </p:cNvPr>
          <p:cNvSpPr txBox="1"/>
          <p:nvPr/>
        </p:nvSpPr>
        <p:spPr>
          <a:xfrm>
            <a:off x="4309046" y="7148168"/>
            <a:ext cx="1108213" cy="25173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US" sz="2200" b="1" i="1">
                <a:solidFill>
                  <a:srgbClr val="FFFFFF"/>
                </a:solidFill>
                <a:latin typeface="Open Sans"/>
                <a:ea typeface="Open Sans"/>
                <a:cs typeface="Open Sans"/>
                <a:sym typeface="Open Sans"/>
              </a:rPr>
              <a:t>Note</a:t>
            </a:r>
            <a:endParaRPr lang="en-IN" sz="2200" b="1" i="1">
              <a:solidFill>
                <a:srgbClr val="FFFFFF"/>
              </a:solidFill>
              <a:latin typeface="Open Sans"/>
              <a:ea typeface="Open Sans"/>
              <a:cs typeface="Open Sans"/>
              <a:sym typeface="Open Sans"/>
            </a:endParaRPr>
          </a:p>
        </p:txBody>
      </p:sp>
      <p:sp>
        <p:nvSpPr>
          <p:cNvPr id="12" name="Google Shape;497;p18">
            <a:extLst>
              <a:ext uri="{FF2B5EF4-FFF2-40B4-BE49-F238E27FC236}">
                <a16:creationId xmlns:a16="http://schemas.microsoft.com/office/drawing/2014/main" id="{67DC5C90-8397-48FB-7777-C6C18F7756D5}"/>
              </a:ext>
            </a:extLst>
          </p:cNvPr>
          <p:cNvSpPr/>
          <p:nvPr/>
        </p:nvSpPr>
        <p:spPr>
          <a:xfrm>
            <a:off x="5613400" y="816352"/>
            <a:ext cx="50443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13896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2;p19">
            <a:extLst>
              <a:ext uri="{FF2B5EF4-FFF2-40B4-BE49-F238E27FC236}">
                <a16:creationId xmlns:a16="http://schemas.microsoft.com/office/drawing/2014/main" id="{16333A82-3CA9-5D39-73C9-42C21E0FF792}"/>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Comparison Operators</a:t>
            </a:r>
            <a:endParaRPr lang="en-IN">
              <a:solidFill>
                <a:schemeClr val="dk1"/>
              </a:solidFill>
              <a:latin typeface="Calibri"/>
              <a:ea typeface="Calibri"/>
              <a:cs typeface="Calibri"/>
              <a:sym typeface="Calibri"/>
            </a:endParaRPr>
          </a:p>
        </p:txBody>
      </p:sp>
      <p:graphicFrame>
        <p:nvGraphicFramePr>
          <p:cNvPr id="6" name="Google Shape;503;p19">
            <a:extLst>
              <a:ext uri="{FF2B5EF4-FFF2-40B4-BE49-F238E27FC236}">
                <a16:creationId xmlns:a16="http://schemas.microsoft.com/office/drawing/2014/main" id="{213B1188-1902-B997-3D9B-020B006C0756}"/>
              </a:ext>
            </a:extLst>
          </p:cNvPr>
          <p:cNvGraphicFramePr/>
          <p:nvPr>
            <p:extLst>
              <p:ext uri="{D42A27DB-BD31-4B8C-83A1-F6EECF244321}">
                <p14:modId xmlns:p14="http://schemas.microsoft.com/office/powerpoint/2010/main" val="570983093"/>
              </p:ext>
            </p:extLst>
          </p:nvPr>
        </p:nvGraphicFramePr>
        <p:xfrm>
          <a:off x="3272909" y="2893781"/>
          <a:ext cx="9710050" cy="3487955"/>
        </p:xfrm>
        <a:graphic>
          <a:graphicData uri="http://schemas.openxmlformats.org/drawingml/2006/table">
            <a:tbl>
              <a:tblPr>
                <a:noFill/>
              </a:tblPr>
              <a:tblGrid>
                <a:gridCol w="2371025">
                  <a:extLst>
                    <a:ext uri="{9D8B030D-6E8A-4147-A177-3AD203B41FA5}">
                      <a16:colId xmlns:a16="http://schemas.microsoft.com/office/drawing/2014/main" val="20000"/>
                    </a:ext>
                  </a:extLst>
                </a:gridCol>
                <a:gridCol w="3118425">
                  <a:extLst>
                    <a:ext uri="{9D8B030D-6E8A-4147-A177-3AD203B41FA5}">
                      <a16:colId xmlns:a16="http://schemas.microsoft.com/office/drawing/2014/main" val="20001"/>
                    </a:ext>
                  </a:extLst>
                </a:gridCol>
                <a:gridCol w="4220600">
                  <a:extLst>
                    <a:ext uri="{9D8B030D-6E8A-4147-A177-3AD203B41FA5}">
                      <a16:colId xmlns:a16="http://schemas.microsoft.com/office/drawing/2014/main" val="20002"/>
                    </a:ext>
                  </a:extLst>
                </a:gridCol>
              </a:tblGrid>
              <a:tr h="435365">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u="none" strike="noStrike" cap="none">
                          <a:solidFill>
                            <a:srgbClr val="404040"/>
                          </a:solidFill>
                          <a:latin typeface="Open Sans"/>
                          <a:ea typeface="Open Sans"/>
                          <a:cs typeface="Open Sans"/>
                          <a:sym typeface="Open Sans"/>
                        </a:rPr>
                        <a:t>Operator</a:t>
                      </a:r>
                      <a:endParaRPr sz="2200" u="none" strike="noStrike" cap="none">
                        <a:solidFill>
                          <a:srgbClr val="404040"/>
                        </a:solidFill>
                        <a:latin typeface="Open Sans"/>
                        <a:ea typeface="Open Sans"/>
                        <a:cs typeface="Open Sans"/>
                        <a:sym typeface="Open Sans"/>
                      </a:endParaRPr>
                    </a:p>
                  </a:txBody>
                  <a:tcPr marL="74076" marR="74076" marT="37025" marB="37025" anchor="ctr"/>
                </a:tc>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u="none" strike="noStrike" cap="none">
                          <a:solidFill>
                            <a:srgbClr val="404040"/>
                          </a:solidFill>
                          <a:latin typeface="Open Sans"/>
                          <a:ea typeface="Open Sans"/>
                          <a:cs typeface="Open Sans"/>
                          <a:sym typeface="Open Sans"/>
                        </a:rPr>
                        <a:t>Description</a:t>
                      </a:r>
                      <a:endParaRPr sz="2200" u="none" strike="noStrike" cap="none">
                        <a:solidFill>
                          <a:srgbClr val="404040"/>
                        </a:solidFill>
                        <a:latin typeface="Open Sans"/>
                        <a:ea typeface="Open Sans"/>
                        <a:cs typeface="Open Sans"/>
                        <a:sym typeface="Open Sans"/>
                      </a:endParaRPr>
                    </a:p>
                  </a:txBody>
                  <a:tcPr marL="74076" marR="74076" marT="37025" marB="37025" anchor="ctr"/>
                </a:tc>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b="0" i="0" u="none" strike="noStrike" cap="none">
                          <a:solidFill>
                            <a:srgbClr val="404040"/>
                          </a:solidFill>
                          <a:latin typeface="Open Sans"/>
                          <a:ea typeface="Open Sans"/>
                          <a:cs typeface="Open Sans"/>
                          <a:sym typeface="Open Sans"/>
                        </a:rPr>
                        <a:t>Example</a:t>
                      </a:r>
                      <a:endParaRPr lang="en-US" sz="2200" b="0" u="none" strike="noStrike" cap="none">
                        <a:solidFill>
                          <a:srgbClr val="404040"/>
                        </a:solidFill>
                        <a:latin typeface="Open Sans"/>
                        <a:ea typeface="Open Sans"/>
                        <a:cs typeface="Open Sans"/>
                        <a:sym typeface="Open Sans"/>
                      </a:endParaRPr>
                    </a:p>
                  </a:txBody>
                  <a:tcPr marL="74076" marR="74076" marT="37025" marB="37025" anchor="ctr"/>
                </a:tc>
                <a:extLst>
                  <a:ext uri="{0D108BD9-81ED-4DB2-BD59-A6C34878D82A}">
                    <a16:rowId xmlns:a16="http://schemas.microsoft.com/office/drawing/2014/main" val="10000"/>
                  </a:ext>
                </a:extLst>
              </a:tr>
              <a:tr h="1460509">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&lt;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Returns </a:t>
                      </a:r>
                      <a:r>
                        <a:rPr lang="en-US" sz="2200" b="1" u="none" strike="noStrike" cap="none">
                          <a:solidFill>
                            <a:srgbClr val="404040"/>
                          </a:solidFill>
                          <a:latin typeface="Open Sans" panose="020B0606030504020204" pitchFamily="34" charset="0"/>
                          <a:ea typeface="Open Sans"/>
                          <a:cs typeface="Open Sans"/>
                          <a:sym typeface="Open Sans"/>
                        </a:rPr>
                        <a:t>True</a:t>
                      </a:r>
                      <a:r>
                        <a:rPr lang="en-US" sz="2200" u="none" strike="noStrike" cap="none">
                          <a:solidFill>
                            <a:srgbClr val="404040"/>
                          </a:solidFill>
                          <a:latin typeface="Open Sans" panose="020B0606030504020204" pitchFamily="34" charset="0"/>
                          <a:ea typeface="Open Sans"/>
                          <a:cs typeface="Open Sans"/>
                          <a:sym typeface="Open Sans"/>
                        </a:rPr>
                        <a:t> when the first value is less than the second</a:t>
                      </a:r>
                      <a:endParaRPr sz="2200" u="none" strike="noStrike" cap="none">
                        <a:solidFill>
                          <a:srgbClr val="404040"/>
                        </a:solidFill>
                        <a:latin typeface="Open Sans" panose="020B0606030504020204" pitchFamily="34" charset="0"/>
                      </a:endParaRPr>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20 ; y = 30</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&lt;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True</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1"/>
                  </a:ext>
                </a:extLst>
              </a:tr>
              <a:tr h="1592081">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&gt;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Returns </a:t>
                      </a:r>
                      <a:r>
                        <a:rPr lang="en-US" sz="2200" b="1" u="none" strike="noStrike" cap="none">
                          <a:solidFill>
                            <a:srgbClr val="3F3F3F"/>
                          </a:solidFill>
                          <a:latin typeface="Open Sans"/>
                          <a:ea typeface="Open Sans"/>
                          <a:cs typeface="Open Sans"/>
                          <a:sym typeface="Open Sans"/>
                        </a:rPr>
                        <a:t>True</a:t>
                      </a:r>
                      <a:r>
                        <a:rPr lang="en-US" sz="2200" u="none" strike="noStrike" cap="none">
                          <a:solidFill>
                            <a:srgbClr val="3F3F3F"/>
                          </a:solidFill>
                          <a:latin typeface="Open Sans"/>
                          <a:ea typeface="Open Sans"/>
                          <a:cs typeface="Open Sans"/>
                          <a:sym typeface="Open Sans"/>
                        </a:rPr>
                        <a:t> when the first value is greater than the second</a:t>
                      </a:r>
                      <a:endParaRPr sz="1800" u="none" strike="noStrike" cap="none"/>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40 ; y = 30</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&gt;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True</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2"/>
                  </a:ext>
                </a:extLst>
              </a:tr>
            </a:tbl>
          </a:graphicData>
        </a:graphic>
      </p:graphicFrame>
      <p:sp>
        <p:nvSpPr>
          <p:cNvPr id="7" name="Google Shape;504;p19">
            <a:extLst>
              <a:ext uri="{FF2B5EF4-FFF2-40B4-BE49-F238E27FC236}">
                <a16:creationId xmlns:a16="http://schemas.microsoft.com/office/drawing/2014/main" id="{A1C0992E-722B-E5E5-26C4-3570F7ADD394}"/>
              </a:ext>
            </a:extLst>
          </p:cNvPr>
          <p:cNvSpPr/>
          <p:nvPr/>
        </p:nvSpPr>
        <p:spPr>
          <a:xfrm>
            <a:off x="3454400" y="1391915"/>
            <a:ext cx="9347200" cy="595086"/>
          </a:xfrm>
          <a:prstGeom prst="roundRect">
            <a:avLst>
              <a:gd name="adj" fmla="val 16667"/>
            </a:avLst>
          </a:prstGeom>
          <a:noFill/>
          <a:ln>
            <a:noFill/>
          </a:ln>
        </p:spPr>
        <p:txBody>
          <a:bodyPr spcFirstLastPara="1" wrap="square" lIns="91425" tIns="45700" rIns="91425" bIns="45700" anchor="ctr" anchorCtr="0">
            <a:noAutofit/>
          </a:bodyPr>
          <a:lstStyle/>
          <a:p>
            <a:pPr algn="ctr">
              <a:buClr>
                <a:srgbClr val="3F3F3F"/>
              </a:buClr>
              <a:buSzPts val="2200"/>
            </a:pPr>
            <a:r>
              <a:rPr lang="en-US" sz="2200">
                <a:solidFill>
                  <a:srgbClr val="3F3F3F"/>
                </a:solidFill>
                <a:latin typeface="Open Sans"/>
                <a:ea typeface="Open Sans"/>
                <a:cs typeface="Open Sans"/>
                <a:sym typeface="Open Sans"/>
              </a:rPr>
              <a:t>They are used to compare two values.</a:t>
            </a:r>
            <a:endParaRPr lang="en-IN" sz="2200">
              <a:solidFill>
                <a:srgbClr val="3F3F3F"/>
              </a:solidFill>
              <a:latin typeface="Open Sans"/>
              <a:ea typeface="Open Sans"/>
              <a:cs typeface="Open Sans"/>
              <a:sym typeface="Open Sans"/>
            </a:endParaRPr>
          </a:p>
        </p:txBody>
      </p:sp>
      <p:sp>
        <p:nvSpPr>
          <p:cNvPr id="8" name="Google Shape;505;p19">
            <a:extLst>
              <a:ext uri="{FF2B5EF4-FFF2-40B4-BE49-F238E27FC236}">
                <a16:creationId xmlns:a16="http://schemas.microsoft.com/office/drawing/2014/main" id="{A6ED7D4F-6814-CBB1-9ABB-23636C727371}"/>
              </a:ext>
            </a:extLst>
          </p:cNvPr>
          <p:cNvSpPr txBox="1"/>
          <p:nvPr/>
        </p:nvSpPr>
        <p:spPr>
          <a:xfrm>
            <a:off x="4117848" y="7655891"/>
            <a:ext cx="8505370" cy="430847"/>
          </a:xfrm>
          <a:prstGeom prst="rect">
            <a:avLst/>
          </a:prstGeom>
          <a:noFill/>
          <a:ln>
            <a:noFill/>
          </a:ln>
        </p:spPr>
        <p:txBody>
          <a:bodyPr spcFirstLastPara="1" wrap="square" lIns="91425" tIns="45700" rIns="91425" bIns="45700" anchor="t" anchorCtr="0">
            <a:spAutoFit/>
          </a:bodyPr>
          <a:lstStyle/>
          <a:p>
            <a:pPr>
              <a:buClr>
                <a:srgbClr val="3F3F3F"/>
              </a:buClr>
              <a:buSzPts val="2200"/>
            </a:pPr>
            <a:r>
              <a:rPr lang="en-US" sz="2200">
                <a:solidFill>
                  <a:srgbClr val="3F3F3F"/>
                </a:solidFill>
                <a:latin typeface="Open Sans"/>
                <a:ea typeface="Open Sans"/>
                <a:cs typeface="Open Sans"/>
                <a:sym typeface="Open Sans"/>
              </a:rPr>
              <a:t>These operators return true or false based on the comparison.</a:t>
            </a:r>
            <a:endParaRPr lang="en-IN">
              <a:solidFill>
                <a:schemeClr val="dk1"/>
              </a:solidFill>
              <a:latin typeface="Calibri"/>
              <a:ea typeface="Calibri"/>
              <a:cs typeface="Calibri"/>
              <a:sym typeface="Calibri"/>
            </a:endParaRPr>
          </a:p>
        </p:txBody>
      </p:sp>
      <p:sp>
        <p:nvSpPr>
          <p:cNvPr id="9" name="Google Shape;506;p19">
            <a:extLst>
              <a:ext uri="{FF2B5EF4-FFF2-40B4-BE49-F238E27FC236}">
                <a16:creationId xmlns:a16="http://schemas.microsoft.com/office/drawing/2014/main" id="{15B22285-DC55-2374-A848-13061941A632}"/>
              </a:ext>
            </a:extLst>
          </p:cNvPr>
          <p:cNvSpPr/>
          <p:nvPr/>
        </p:nvSpPr>
        <p:spPr>
          <a:xfrm>
            <a:off x="3398520" y="7378544"/>
            <a:ext cx="9724571" cy="938141"/>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lang="en-IN" sz="2200">
              <a:solidFill>
                <a:srgbClr val="000000"/>
              </a:solidFill>
              <a:latin typeface="Arial"/>
              <a:ea typeface="Arial"/>
              <a:cs typeface="Arial"/>
              <a:sym typeface="Arial"/>
            </a:endParaRPr>
          </a:p>
        </p:txBody>
      </p:sp>
      <p:sp>
        <p:nvSpPr>
          <p:cNvPr id="10" name="Google Shape;507;p19">
            <a:extLst>
              <a:ext uri="{FF2B5EF4-FFF2-40B4-BE49-F238E27FC236}">
                <a16:creationId xmlns:a16="http://schemas.microsoft.com/office/drawing/2014/main" id="{F715C57F-38B3-C398-5BF6-84064AAACF32}"/>
              </a:ext>
            </a:extLst>
          </p:cNvPr>
          <p:cNvSpPr/>
          <p:nvPr/>
        </p:nvSpPr>
        <p:spPr>
          <a:xfrm>
            <a:off x="3965628" y="7122553"/>
            <a:ext cx="1542558" cy="411847"/>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a:buClr>
                <a:srgbClr val="000000"/>
              </a:buClr>
              <a:buSzPts val="1400"/>
            </a:pPr>
            <a:endParaRPr lang="en-IN" sz="2200">
              <a:solidFill>
                <a:srgbClr val="000000"/>
              </a:solidFill>
              <a:latin typeface="Arial"/>
              <a:ea typeface="Arial"/>
              <a:cs typeface="Arial"/>
              <a:sym typeface="Arial"/>
            </a:endParaRPr>
          </a:p>
        </p:txBody>
      </p:sp>
      <p:sp>
        <p:nvSpPr>
          <p:cNvPr id="11" name="Google Shape;508;p19">
            <a:extLst>
              <a:ext uri="{FF2B5EF4-FFF2-40B4-BE49-F238E27FC236}">
                <a16:creationId xmlns:a16="http://schemas.microsoft.com/office/drawing/2014/main" id="{9BA4B829-DB3A-958E-6185-AB593BEEA0A6}"/>
              </a:ext>
            </a:extLst>
          </p:cNvPr>
          <p:cNvSpPr txBox="1"/>
          <p:nvPr/>
        </p:nvSpPr>
        <p:spPr>
          <a:xfrm>
            <a:off x="4309046" y="7148168"/>
            <a:ext cx="1108213" cy="25173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US" sz="2200" b="1" i="1">
                <a:solidFill>
                  <a:srgbClr val="FFFFFF"/>
                </a:solidFill>
                <a:latin typeface="Open Sans"/>
                <a:ea typeface="Open Sans"/>
                <a:cs typeface="Open Sans"/>
                <a:sym typeface="Open Sans"/>
              </a:rPr>
              <a:t>Note</a:t>
            </a:r>
            <a:endParaRPr lang="en-IN" sz="2200" b="1" i="1">
              <a:solidFill>
                <a:srgbClr val="FFFFFF"/>
              </a:solidFill>
              <a:latin typeface="Open Sans"/>
              <a:ea typeface="Open Sans"/>
              <a:cs typeface="Open Sans"/>
              <a:sym typeface="Open Sans"/>
            </a:endParaRPr>
          </a:p>
        </p:txBody>
      </p:sp>
      <p:sp>
        <p:nvSpPr>
          <p:cNvPr id="12" name="Google Shape;509;p19">
            <a:extLst>
              <a:ext uri="{FF2B5EF4-FFF2-40B4-BE49-F238E27FC236}">
                <a16:creationId xmlns:a16="http://schemas.microsoft.com/office/drawing/2014/main" id="{873867B8-4FEB-E23E-2E5F-FD7AFBB6738E}"/>
              </a:ext>
            </a:extLst>
          </p:cNvPr>
          <p:cNvSpPr/>
          <p:nvPr/>
        </p:nvSpPr>
        <p:spPr>
          <a:xfrm>
            <a:off x="5613400" y="816352"/>
            <a:ext cx="50443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514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14;p20">
            <a:extLst>
              <a:ext uri="{FF2B5EF4-FFF2-40B4-BE49-F238E27FC236}">
                <a16:creationId xmlns:a16="http://schemas.microsoft.com/office/drawing/2014/main" id="{1AD2708C-5914-8038-7FEE-9534E2529499}"/>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Comparison Operators</a:t>
            </a:r>
            <a:endParaRPr lang="en-IN">
              <a:solidFill>
                <a:schemeClr val="dk1"/>
              </a:solidFill>
              <a:latin typeface="Calibri"/>
              <a:ea typeface="Calibri"/>
              <a:cs typeface="Calibri"/>
              <a:sym typeface="Calibri"/>
            </a:endParaRPr>
          </a:p>
        </p:txBody>
      </p:sp>
      <p:graphicFrame>
        <p:nvGraphicFramePr>
          <p:cNvPr id="6" name="Google Shape;515;p20">
            <a:extLst>
              <a:ext uri="{FF2B5EF4-FFF2-40B4-BE49-F238E27FC236}">
                <a16:creationId xmlns:a16="http://schemas.microsoft.com/office/drawing/2014/main" id="{4C7F37D7-6CF0-7D8B-5325-17E2BF8C8BEA}"/>
              </a:ext>
            </a:extLst>
          </p:cNvPr>
          <p:cNvGraphicFramePr/>
          <p:nvPr>
            <p:extLst>
              <p:ext uri="{D42A27DB-BD31-4B8C-83A1-F6EECF244321}">
                <p14:modId xmlns:p14="http://schemas.microsoft.com/office/powerpoint/2010/main" val="3796301317"/>
              </p:ext>
            </p:extLst>
          </p:nvPr>
        </p:nvGraphicFramePr>
        <p:xfrm>
          <a:off x="3272909" y="2893781"/>
          <a:ext cx="9710050" cy="3619527"/>
        </p:xfrm>
        <a:graphic>
          <a:graphicData uri="http://schemas.openxmlformats.org/drawingml/2006/table">
            <a:tbl>
              <a:tblPr>
                <a:noFill/>
              </a:tblPr>
              <a:tblGrid>
                <a:gridCol w="2371025">
                  <a:extLst>
                    <a:ext uri="{9D8B030D-6E8A-4147-A177-3AD203B41FA5}">
                      <a16:colId xmlns:a16="http://schemas.microsoft.com/office/drawing/2014/main" val="20000"/>
                    </a:ext>
                  </a:extLst>
                </a:gridCol>
                <a:gridCol w="3118425">
                  <a:extLst>
                    <a:ext uri="{9D8B030D-6E8A-4147-A177-3AD203B41FA5}">
                      <a16:colId xmlns:a16="http://schemas.microsoft.com/office/drawing/2014/main" val="20001"/>
                    </a:ext>
                  </a:extLst>
                </a:gridCol>
                <a:gridCol w="4220600">
                  <a:extLst>
                    <a:ext uri="{9D8B030D-6E8A-4147-A177-3AD203B41FA5}">
                      <a16:colId xmlns:a16="http://schemas.microsoft.com/office/drawing/2014/main" val="20002"/>
                    </a:ext>
                  </a:extLst>
                </a:gridCol>
              </a:tblGrid>
              <a:tr h="435365">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u="none" strike="noStrike" cap="none">
                          <a:solidFill>
                            <a:srgbClr val="404040"/>
                          </a:solidFill>
                          <a:latin typeface="Open Sans"/>
                          <a:ea typeface="Open Sans"/>
                          <a:cs typeface="Open Sans"/>
                          <a:sym typeface="Open Sans"/>
                        </a:rPr>
                        <a:t>Operator</a:t>
                      </a:r>
                      <a:endParaRPr sz="2200" u="none" strike="noStrike" cap="none">
                        <a:solidFill>
                          <a:srgbClr val="404040"/>
                        </a:solidFill>
                        <a:latin typeface="Open Sans"/>
                        <a:ea typeface="Open Sans"/>
                        <a:cs typeface="Open Sans"/>
                        <a:sym typeface="Open Sans"/>
                      </a:endParaRPr>
                    </a:p>
                  </a:txBody>
                  <a:tcPr marL="74076" marR="74076" marT="37025" marB="37025" anchor="ctr"/>
                </a:tc>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u="none" strike="noStrike" cap="none">
                          <a:solidFill>
                            <a:srgbClr val="404040"/>
                          </a:solidFill>
                          <a:latin typeface="Open Sans"/>
                          <a:ea typeface="Open Sans"/>
                          <a:cs typeface="Open Sans"/>
                          <a:sym typeface="Open Sans"/>
                        </a:rPr>
                        <a:t>Description</a:t>
                      </a:r>
                      <a:endParaRPr sz="2200" u="none" strike="noStrike" cap="none">
                        <a:solidFill>
                          <a:srgbClr val="404040"/>
                        </a:solidFill>
                        <a:latin typeface="Open Sans"/>
                        <a:ea typeface="Open Sans"/>
                        <a:cs typeface="Open Sans"/>
                        <a:sym typeface="Open Sans"/>
                      </a:endParaRPr>
                    </a:p>
                  </a:txBody>
                  <a:tcPr marL="74076" marR="74076" marT="37025" marB="37025" anchor="ctr"/>
                </a:tc>
                <a:tc>
                  <a:txBody>
                    <a:bodyPr/>
                    <a:lstStyle/>
                    <a:p>
                      <a:pPr marL="0" marR="0" lvl="0" indent="0" algn="ctr" rtl="0">
                        <a:lnSpc>
                          <a:spcPct val="115000"/>
                        </a:lnSpc>
                        <a:spcBef>
                          <a:spcPts val="0"/>
                        </a:spcBef>
                        <a:spcAft>
                          <a:spcPts val="0"/>
                        </a:spcAft>
                        <a:buClr>
                          <a:srgbClr val="404040"/>
                        </a:buClr>
                        <a:buSzPts val="2200"/>
                        <a:buFont typeface="Open Sans"/>
                        <a:buNone/>
                      </a:pPr>
                      <a:r>
                        <a:rPr lang="en-US" sz="2200" b="0" i="0" u="none" strike="noStrike" cap="none">
                          <a:solidFill>
                            <a:srgbClr val="404040"/>
                          </a:solidFill>
                          <a:latin typeface="Open Sans"/>
                          <a:ea typeface="Open Sans"/>
                          <a:cs typeface="Open Sans"/>
                          <a:sym typeface="Open Sans"/>
                        </a:rPr>
                        <a:t>Example</a:t>
                      </a:r>
                      <a:endParaRPr lang="en-US" sz="2200" b="0" u="none" strike="noStrike" cap="none">
                        <a:solidFill>
                          <a:srgbClr val="404040"/>
                        </a:solidFill>
                        <a:latin typeface="Open Sans"/>
                        <a:ea typeface="Open Sans"/>
                        <a:cs typeface="Open Sans"/>
                        <a:sym typeface="Open Sans"/>
                      </a:endParaRPr>
                    </a:p>
                  </a:txBody>
                  <a:tcPr marL="74076" marR="74076" marT="37025" marB="37025" anchor="ctr"/>
                </a:tc>
                <a:extLst>
                  <a:ext uri="{0D108BD9-81ED-4DB2-BD59-A6C34878D82A}">
                    <a16:rowId xmlns:a16="http://schemas.microsoft.com/office/drawing/2014/main" val="10000"/>
                  </a:ext>
                </a:extLst>
              </a:tr>
              <a:tr h="1592081">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&lt;=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Returns </a:t>
                      </a:r>
                      <a:r>
                        <a:rPr lang="en-US" sz="2200" b="1" u="none" strike="noStrike" cap="none">
                          <a:solidFill>
                            <a:srgbClr val="3F3F3F"/>
                          </a:solidFill>
                          <a:latin typeface="Open Sans"/>
                          <a:ea typeface="Open Sans"/>
                          <a:cs typeface="Open Sans"/>
                          <a:sym typeface="Open Sans"/>
                        </a:rPr>
                        <a:t>True</a:t>
                      </a:r>
                      <a:r>
                        <a:rPr lang="en-US" sz="2200" u="none" strike="noStrike" cap="none">
                          <a:solidFill>
                            <a:srgbClr val="3F3F3F"/>
                          </a:solidFill>
                          <a:latin typeface="Open Sans"/>
                          <a:ea typeface="Open Sans"/>
                          <a:cs typeface="Open Sans"/>
                          <a:sym typeface="Open Sans"/>
                        </a:rPr>
                        <a:t> when the first value is less than or equal to the second value</a:t>
                      </a:r>
                      <a:endParaRPr lang="en-US" sz="1800" u="none" strike="noStrike" cap="none"/>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10 ; y = 30</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&lt;=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True</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1"/>
                  </a:ext>
                </a:extLst>
              </a:tr>
              <a:tr h="1592081">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&gt;=</a:t>
                      </a:r>
                      <a:endParaRPr sz="1800" u="none" strike="noStrike" cap="none"/>
                    </a:p>
                  </a:txBody>
                  <a:tcPr marL="74076" marR="74076" marT="37025" marB="37025" anchor="ctr"/>
                </a:tc>
                <a:tc>
                  <a:txBody>
                    <a:bodyPr/>
                    <a:lstStyle/>
                    <a:p>
                      <a:pPr marL="0" marR="0" lvl="0" indent="0" algn="ctr" rtl="0">
                        <a:lnSpc>
                          <a:spcPct val="115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Returns </a:t>
                      </a:r>
                      <a:r>
                        <a:rPr lang="en-US" sz="2200" b="1" u="none" strike="noStrike" cap="none">
                          <a:solidFill>
                            <a:srgbClr val="3F3F3F"/>
                          </a:solidFill>
                          <a:latin typeface="Open Sans"/>
                          <a:ea typeface="Open Sans"/>
                          <a:cs typeface="Open Sans"/>
                          <a:sym typeface="Open Sans"/>
                        </a:rPr>
                        <a:t>True</a:t>
                      </a:r>
                      <a:r>
                        <a:rPr lang="en-US" sz="2200" u="none" strike="noStrike" cap="none">
                          <a:solidFill>
                            <a:srgbClr val="3F3F3F"/>
                          </a:solidFill>
                          <a:latin typeface="Open Sans"/>
                          <a:ea typeface="Open Sans"/>
                          <a:cs typeface="Open Sans"/>
                          <a:sym typeface="Open Sans"/>
                        </a:rPr>
                        <a:t> when the first value is greater than or equal to the second value</a:t>
                      </a:r>
                      <a:endParaRPr sz="1800" u="none" strike="noStrike" cap="none"/>
                    </a:p>
                  </a:txBody>
                  <a:tcPr marL="74076" marR="74076" marT="37025" marB="37025" anchor="ctr"/>
                </a:tc>
                <a:tc>
                  <a:txBody>
                    <a:bodyPr/>
                    <a:lstStyle/>
                    <a:p>
                      <a:pPr marL="0" marR="0" lvl="0" indent="0" algn="l" rtl="0">
                        <a:lnSpc>
                          <a:spcPct val="115000"/>
                        </a:lnSpc>
                        <a:spcBef>
                          <a:spcPts val="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 30 ; y = 30</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&gt;&gt; x &gt;= y </a:t>
                      </a:r>
                      <a:endParaRPr sz="2200" u="none" strike="noStrike" cap="none">
                        <a:solidFill>
                          <a:srgbClr val="404040"/>
                        </a:solidFill>
                        <a:latin typeface="Open Sans" panose="020B0606030504020204" pitchFamily="34" charset="0"/>
                      </a:endParaRPr>
                    </a:p>
                    <a:p>
                      <a:pPr marL="0" marR="0" lvl="0" indent="0" algn="l" rtl="0">
                        <a:lnSpc>
                          <a:spcPct val="115000"/>
                        </a:lnSpc>
                        <a:spcBef>
                          <a:spcPts val="1000"/>
                        </a:spcBef>
                        <a:spcAft>
                          <a:spcPts val="0"/>
                        </a:spcAft>
                        <a:buClr>
                          <a:srgbClr val="3F3F3F"/>
                        </a:buClr>
                        <a:buSzPts val="2200"/>
                        <a:buFont typeface="Open Sans"/>
                        <a:buNone/>
                      </a:pPr>
                      <a:r>
                        <a:rPr lang="en-US" sz="2200" u="none" strike="noStrike" cap="none">
                          <a:solidFill>
                            <a:srgbClr val="404040"/>
                          </a:solidFill>
                          <a:latin typeface="Open Sans" panose="020B0606030504020204" pitchFamily="34" charset="0"/>
                          <a:ea typeface="Open Sans"/>
                          <a:cs typeface="Open Sans"/>
                          <a:sym typeface="Open Sans"/>
                        </a:rPr>
                        <a:t>True</a:t>
                      </a:r>
                      <a:endParaRPr sz="2200" u="none" strike="noStrike" cap="none">
                        <a:solidFill>
                          <a:srgbClr val="404040"/>
                        </a:solidFill>
                        <a:latin typeface="Open Sans" panose="020B0606030504020204" pitchFamily="34" charset="0"/>
                      </a:endParaRPr>
                    </a:p>
                  </a:txBody>
                  <a:tcPr marL="74076" marR="74076" marT="37025" marB="37025" anchor="ctr"/>
                </a:tc>
                <a:extLst>
                  <a:ext uri="{0D108BD9-81ED-4DB2-BD59-A6C34878D82A}">
                    <a16:rowId xmlns:a16="http://schemas.microsoft.com/office/drawing/2014/main" val="10002"/>
                  </a:ext>
                </a:extLst>
              </a:tr>
            </a:tbl>
          </a:graphicData>
        </a:graphic>
      </p:graphicFrame>
      <p:sp>
        <p:nvSpPr>
          <p:cNvPr id="7" name="Google Shape;516;p20">
            <a:extLst>
              <a:ext uri="{FF2B5EF4-FFF2-40B4-BE49-F238E27FC236}">
                <a16:creationId xmlns:a16="http://schemas.microsoft.com/office/drawing/2014/main" id="{4CF25C2A-A171-28DE-8C46-82E6212561B1}"/>
              </a:ext>
            </a:extLst>
          </p:cNvPr>
          <p:cNvSpPr/>
          <p:nvPr/>
        </p:nvSpPr>
        <p:spPr>
          <a:xfrm>
            <a:off x="3454400" y="1391915"/>
            <a:ext cx="9347200" cy="595086"/>
          </a:xfrm>
          <a:prstGeom prst="roundRect">
            <a:avLst>
              <a:gd name="adj" fmla="val 16667"/>
            </a:avLst>
          </a:prstGeom>
          <a:noFill/>
          <a:ln>
            <a:noFill/>
          </a:ln>
        </p:spPr>
        <p:txBody>
          <a:bodyPr spcFirstLastPara="1" wrap="square" lIns="91425" tIns="45700" rIns="91425" bIns="45700" anchor="ctr" anchorCtr="0">
            <a:noAutofit/>
          </a:bodyPr>
          <a:lstStyle/>
          <a:p>
            <a:pPr algn="ctr">
              <a:buClr>
                <a:srgbClr val="3F3F3F"/>
              </a:buClr>
              <a:buSzPts val="2200"/>
            </a:pPr>
            <a:r>
              <a:rPr lang="en-US" sz="2200">
                <a:solidFill>
                  <a:srgbClr val="3F3F3F"/>
                </a:solidFill>
                <a:latin typeface="Open Sans"/>
                <a:ea typeface="Open Sans"/>
                <a:cs typeface="Open Sans"/>
                <a:sym typeface="Open Sans"/>
              </a:rPr>
              <a:t>They are used to compare two values.</a:t>
            </a:r>
            <a:endParaRPr lang="en-IN" sz="2200">
              <a:solidFill>
                <a:srgbClr val="3F3F3F"/>
              </a:solidFill>
              <a:latin typeface="Open Sans"/>
              <a:ea typeface="Open Sans"/>
              <a:cs typeface="Open Sans"/>
              <a:sym typeface="Open Sans"/>
            </a:endParaRPr>
          </a:p>
        </p:txBody>
      </p:sp>
      <p:sp>
        <p:nvSpPr>
          <p:cNvPr id="8" name="Google Shape;517;p20">
            <a:extLst>
              <a:ext uri="{FF2B5EF4-FFF2-40B4-BE49-F238E27FC236}">
                <a16:creationId xmlns:a16="http://schemas.microsoft.com/office/drawing/2014/main" id="{43DC4374-CBE9-7301-949A-2B0BE6A4F303}"/>
              </a:ext>
            </a:extLst>
          </p:cNvPr>
          <p:cNvSpPr txBox="1"/>
          <p:nvPr/>
        </p:nvSpPr>
        <p:spPr>
          <a:xfrm>
            <a:off x="4117850" y="7637228"/>
            <a:ext cx="8505370" cy="481630"/>
          </a:xfrm>
          <a:prstGeom prst="rect">
            <a:avLst/>
          </a:prstGeom>
          <a:noFill/>
          <a:ln>
            <a:noFill/>
          </a:ln>
        </p:spPr>
        <p:txBody>
          <a:bodyPr spcFirstLastPara="1" wrap="square" lIns="91425" tIns="45700" rIns="91425" bIns="45700" anchor="t" anchorCtr="0">
            <a:spAutoFit/>
          </a:bodyPr>
          <a:lstStyle/>
          <a:p>
            <a:pPr>
              <a:lnSpc>
                <a:spcPct val="115000"/>
              </a:lnSpc>
              <a:buClr>
                <a:srgbClr val="3F3F3F"/>
              </a:buClr>
              <a:buSzPts val="2200"/>
            </a:pPr>
            <a:r>
              <a:rPr lang="en-US" sz="2200">
                <a:solidFill>
                  <a:srgbClr val="404040"/>
                </a:solidFill>
                <a:latin typeface="Open Sans" panose="020B0606030504020204" pitchFamily="34" charset="0"/>
                <a:ea typeface="Open Sans"/>
                <a:cs typeface="Open Sans"/>
                <a:sym typeface="Open Sans"/>
              </a:rPr>
              <a:t>These operators return true or false based on the comparison.</a:t>
            </a:r>
            <a:endParaRPr lang="en-IN" sz="2200">
              <a:solidFill>
                <a:srgbClr val="404040"/>
              </a:solidFill>
              <a:latin typeface="Open Sans" panose="020B0606030504020204" pitchFamily="34" charset="0"/>
              <a:ea typeface="Calibri"/>
              <a:cs typeface="Calibri"/>
              <a:sym typeface="Calibri"/>
            </a:endParaRPr>
          </a:p>
        </p:txBody>
      </p:sp>
      <p:sp>
        <p:nvSpPr>
          <p:cNvPr id="9" name="Google Shape;518;p20">
            <a:extLst>
              <a:ext uri="{FF2B5EF4-FFF2-40B4-BE49-F238E27FC236}">
                <a16:creationId xmlns:a16="http://schemas.microsoft.com/office/drawing/2014/main" id="{AE33BB59-F604-43B7-767A-5AEA4B123DE9}"/>
              </a:ext>
            </a:extLst>
          </p:cNvPr>
          <p:cNvSpPr/>
          <p:nvPr/>
        </p:nvSpPr>
        <p:spPr>
          <a:xfrm>
            <a:off x="3398520" y="7378544"/>
            <a:ext cx="9724571" cy="938141"/>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lang="en-IN" sz="2200">
              <a:solidFill>
                <a:srgbClr val="000000"/>
              </a:solidFill>
              <a:latin typeface="Arial"/>
              <a:ea typeface="Arial"/>
              <a:cs typeface="Arial"/>
              <a:sym typeface="Arial"/>
            </a:endParaRPr>
          </a:p>
        </p:txBody>
      </p:sp>
      <p:sp>
        <p:nvSpPr>
          <p:cNvPr id="10" name="Google Shape;519;p20">
            <a:extLst>
              <a:ext uri="{FF2B5EF4-FFF2-40B4-BE49-F238E27FC236}">
                <a16:creationId xmlns:a16="http://schemas.microsoft.com/office/drawing/2014/main" id="{513363D8-5F66-9E3A-312C-69EE92A64D92}"/>
              </a:ext>
            </a:extLst>
          </p:cNvPr>
          <p:cNvSpPr/>
          <p:nvPr/>
        </p:nvSpPr>
        <p:spPr>
          <a:xfrm>
            <a:off x="3965628" y="7122553"/>
            <a:ext cx="1542558" cy="411847"/>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p>
            <a:pPr>
              <a:buClr>
                <a:srgbClr val="000000"/>
              </a:buClr>
              <a:buSzPts val="1400"/>
            </a:pPr>
            <a:endParaRPr lang="en-IN" sz="2200">
              <a:solidFill>
                <a:srgbClr val="000000"/>
              </a:solidFill>
              <a:latin typeface="Arial"/>
              <a:ea typeface="Arial"/>
              <a:cs typeface="Arial"/>
              <a:sym typeface="Arial"/>
            </a:endParaRPr>
          </a:p>
        </p:txBody>
      </p:sp>
      <p:sp>
        <p:nvSpPr>
          <p:cNvPr id="11" name="Google Shape;520;p20">
            <a:extLst>
              <a:ext uri="{FF2B5EF4-FFF2-40B4-BE49-F238E27FC236}">
                <a16:creationId xmlns:a16="http://schemas.microsoft.com/office/drawing/2014/main" id="{0E61F1BC-6C4E-417F-CB84-01E846A433AD}"/>
              </a:ext>
            </a:extLst>
          </p:cNvPr>
          <p:cNvSpPr txBox="1"/>
          <p:nvPr/>
        </p:nvSpPr>
        <p:spPr>
          <a:xfrm>
            <a:off x="4309046" y="7148168"/>
            <a:ext cx="1108213" cy="251730"/>
          </a:xfrm>
          <a:prstGeom prst="rect">
            <a:avLst/>
          </a:prstGeom>
          <a:noFill/>
          <a:ln>
            <a:noFill/>
          </a:ln>
        </p:spPr>
        <p:txBody>
          <a:bodyPr spcFirstLastPara="1" wrap="square" lIns="91425" tIns="45700" rIns="91425" bIns="45700" anchor="t" anchorCtr="0">
            <a:noAutofit/>
          </a:bodyPr>
          <a:lstStyle/>
          <a:p>
            <a:pPr>
              <a:buClr>
                <a:srgbClr val="000000"/>
              </a:buClr>
              <a:buSzPts val="2000"/>
            </a:pPr>
            <a:r>
              <a:rPr lang="en-US" sz="2200" b="1" i="1">
                <a:solidFill>
                  <a:srgbClr val="FFFFFF"/>
                </a:solidFill>
                <a:latin typeface="Open Sans"/>
                <a:ea typeface="Open Sans"/>
                <a:cs typeface="Open Sans"/>
                <a:sym typeface="Open Sans"/>
              </a:rPr>
              <a:t>Note</a:t>
            </a:r>
            <a:endParaRPr lang="en-IN" sz="2200" b="1" i="1">
              <a:solidFill>
                <a:srgbClr val="FFFFFF"/>
              </a:solidFill>
              <a:latin typeface="Open Sans"/>
              <a:ea typeface="Open Sans"/>
              <a:cs typeface="Open Sans"/>
              <a:sym typeface="Open Sans"/>
            </a:endParaRPr>
          </a:p>
        </p:txBody>
      </p:sp>
      <p:sp>
        <p:nvSpPr>
          <p:cNvPr id="12" name="Google Shape;521;p20">
            <a:extLst>
              <a:ext uri="{FF2B5EF4-FFF2-40B4-BE49-F238E27FC236}">
                <a16:creationId xmlns:a16="http://schemas.microsoft.com/office/drawing/2014/main" id="{41907F09-1C7E-5032-6C0B-84F5453193A1}"/>
              </a:ext>
            </a:extLst>
          </p:cNvPr>
          <p:cNvSpPr/>
          <p:nvPr/>
        </p:nvSpPr>
        <p:spPr>
          <a:xfrm>
            <a:off x="5613400" y="816352"/>
            <a:ext cx="504436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103908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526;p21">
            <a:extLst>
              <a:ext uri="{FF2B5EF4-FFF2-40B4-BE49-F238E27FC236}">
                <a16:creationId xmlns:a16="http://schemas.microsoft.com/office/drawing/2014/main" id="{CEB7D141-2832-5EA0-4045-15FA531B6668}"/>
              </a:ext>
            </a:extLst>
          </p:cNvPr>
          <p:cNvSpPr/>
          <p:nvPr/>
        </p:nvSpPr>
        <p:spPr>
          <a:xfrm>
            <a:off x="3726543" y="1266990"/>
            <a:ext cx="8802915" cy="8128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algn="ctr">
              <a:buClr>
                <a:srgbClr val="3F3F3F"/>
              </a:buClr>
              <a:buSzPts val="2200"/>
            </a:pPr>
            <a:r>
              <a:rPr lang="en-US" sz="2200">
                <a:solidFill>
                  <a:srgbClr val="3F3F3F"/>
                </a:solidFill>
                <a:latin typeface="Open Sans"/>
                <a:ea typeface="Open Sans"/>
                <a:cs typeface="Open Sans"/>
                <a:sym typeface="Open Sans"/>
              </a:rPr>
              <a:t>They are used for combining conditional statements.</a:t>
            </a:r>
            <a:endParaRPr lang="en-IN">
              <a:solidFill>
                <a:schemeClr val="dk1"/>
              </a:solidFill>
              <a:latin typeface="Calibri"/>
              <a:ea typeface="Calibri"/>
              <a:cs typeface="Calibri"/>
              <a:sym typeface="Calibri"/>
            </a:endParaRPr>
          </a:p>
        </p:txBody>
      </p:sp>
      <p:graphicFrame>
        <p:nvGraphicFramePr>
          <p:cNvPr id="8" name="Google Shape;527;p21">
            <a:extLst>
              <a:ext uri="{FF2B5EF4-FFF2-40B4-BE49-F238E27FC236}">
                <a16:creationId xmlns:a16="http://schemas.microsoft.com/office/drawing/2014/main" id="{64DC6F40-62A6-E5C9-BFCC-41A9FF6A59BC}"/>
              </a:ext>
            </a:extLst>
          </p:cNvPr>
          <p:cNvGraphicFramePr/>
          <p:nvPr>
            <p:extLst>
              <p:ext uri="{D42A27DB-BD31-4B8C-83A1-F6EECF244321}">
                <p14:modId xmlns:p14="http://schemas.microsoft.com/office/powerpoint/2010/main" val="339268858"/>
              </p:ext>
            </p:extLst>
          </p:nvPr>
        </p:nvGraphicFramePr>
        <p:xfrm>
          <a:off x="5711129" y="3310254"/>
          <a:ext cx="7564350" cy="3217610"/>
        </p:xfrm>
        <a:graphic>
          <a:graphicData uri="http://schemas.openxmlformats.org/drawingml/2006/table">
            <a:tbl>
              <a:tblPr>
                <a:noFill/>
              </a:tblPr>
              <a:tblGrid>
                <a:gridCol w="1668600">
                  <a:extLst>
                    <a:ext uri="{9D8B030D-6E8A-4147-A177-3AD203B41FA5}">
                      <a16:colId xmlns:a16="http://schemas.microsoft.com/office/drawing/2014/main" val="20000"/>
                    </a:ext>
                  </a:extLst>
                </a:gridCol>
                <a:gridCol w="5895750">
                  <a:extLst>
                    <a:ext uri="{9D8B030D-6E8A-4147-A177-3AD203B41FA5}">
                      <a16:colId xmlns:a16="http://schemas.microsoft.com/office/drawing/2014/main" val="20001"/>
                    </a:ext>
                  </a:extLst>
                </a:gridCol>
              </a:tblGrid>
              <a:tr h="686475">
                <a:tc>
                  <a:txBody>
                    <a:bodyPr/>
                    <a:lstStyle/>
                    <a:p>
                      <a:pPr marL="0" marR="0" lvl="0" indent="0" algn="ctr"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Operator</a:t>
                      </a:r>
                      <a:endParaRPr sz="1800" u="none" strike="noStrike" cap="none"/>
                    </a:p>
                  </a:txBody>
                  <a:tcPr marL="91450" marR="91450" marT="45725" marB="45725" anchor="ctr"/>
                </a:tc>
                <a:tc>
                  <a:txBody>
                    <a:bodyPr/>
                    <a:lstStyle/>
                    <a:p>
                      <a:pPr marL="0" marR="0" lvl="0" indent="0" algn="ctr"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Description</a:t>
                      </a:r>
                      <a:endParaRPr sz="1800" u="none" strike="noStrike" cap="none"/>
                    </a:p>
                  </a:txBody>
                  <a:tcPr marL="91450" marR="91450" marT="45725" marB="45725" anchor="ctr"/>
                </a:tc>
                <a:extLst>
                  <a:ext uri="{0D108BD9-81ED-4DB2-BD59-A6C34878D82A}">
                    <a16:rowId xmlns:a16="http://schemas.microsoft.com/office/drawing/2014/main" val="10000"/>
                  </a:ext>
                </a:extLst>
              </a:tr>
              <a:tr h="686475">
                <a:tc>
                  <a:txBody>
                    <a:bodyPr/>
                    <a:lstStyle/>
                    <a:p>
                      <a:pPr marL="0" marR="0" lvl="0" indent="0" algn="ctr" rtl="0">
                        <a:lnSpc>
                          <a:spcPct val="100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and </a:t>
                      </a:r>
                      <a:endParaRPr sz="18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Returns </a:t>
                      </a:r>
                      <a:r>
                        <a:rPr lang="en-US" sz="2200" b="1" u="none" strike="noStrike" cap="none">
                          <a:solidFill>
                            <a:srgbClr val="3F3F3F"/>
                          </a:solidFill>
                          <a:latin typeface="Open Sans"/>
                          <a:ea typeface="Open Sans"/>
                          <a:cs typeface="Open Sans"/>
                          <a:sym typeface="Open Sans"/>
                        </a:rPr>
                        <a:t>True</a:t>
                      </a:r>
                      <a:r>
                        <a:rPr lang="en-US" sz="2200" u="none" strike="noStrike" cap="none">
                          <a:solidFill>
                            <a:srgbClr val="3F3F3F"/>
                          </a:solidFill>
                          <a:latin typeface="Open Sans"/>
                          <a:ea typeface="Open Sans"/>
                          <a:cs typeface="Open Sans"/>
                          <a:sym typeface="Open Sans"/>
                        </a:rPr>
                        <a:t> if both statements are true</a:t>
                      </a:r>
                      <a:endParaRPr sz="1800" u="none" strike="noStrike" cap="none"/>
                    </a:p>
                  </a:txBody>
                  <a:tcPr marL="91450" marR="91450" marT="45725" marB="45725" anchor="ctr"/>
                </a:tc>
                <a:extLst>
                  <a:ext uri="{0D108BD9-81ED-4DB2-BD59-A6C34878D82A}">
                    <a16:rowId xmlns:a16="http://schemas.microsoft.com/office/drawing/2014/main" val="10001"/>
                  </a:ext>
                </a:extLst>
              </a:tr>
              <a:tr h="762010">
                <a:tc>
                  <a:txBody>
                    <a:bodyPr/>
                    <a:lstStyle/>
                    <a:p>
                      <a:pPr marL="0" marR="0" lvl="0" indent="0" algn="ctr" rtl="0">
                        <a:lnSpc>
                          <a:spcPct val="100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or</a:t>
                      </a:r>
                      <a:endParaRPr sz="18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ts val="2200"/>
                        <a:buFont typeface="Arial"/>
                        <a:buNone/>
                      </a:pPr>
                      <a:r>
                        <a:rPr lang="en-US" sz="2200" u="none" strike="noStrike" cap="none">
                          <a:solidFill>
                            <a:srgbClr val="3F3F3F"/>
                          </a:solidFill>
                          <a:latin typeface="Open Sans"/>
                          <a:ea typeface="Open Sans"/>
                          <a:cs typeface="Open Sans"/>
                          <a:sym typeface="Open Sans"/>
                        </a:rPr>
                        <a:t>Returns </a:t>
                      </a:r>
                      <a:r>
                        <a:rPr lang="en-US" sz="2200" b="1" u="none" strike="noStrike" cap="none">
                          <a:solidFill>
                            <a:srgbClr val="3F3F3F"/>
                          </a:solidFill>
                          <a:latin typeface="Open Sans"/>
                          <a:ea typeface="Open Sans"/>
                          <a:cs typeface="Open Sans"/>
                          <a:sym typeface="Open Sans"/>
                        </a:rPr>
                        <a:t>True</a:t>
                      </a:r>
                      <a:r>
                        <a:rPr lang="en-US" sz="2200" u="none" strike="noStrike" cap="none">
                          <a:solidFill>
                            <a:srgbClr val="3F3F3F"/>
                          </a:solidFill>
                          <a:latin typeface="Open Sans"/>
                          <a:ea typeface="Open Sans"/>
                          <a:cs typeface="Open Sans"/>
                          <a:sym typeface="Open Sans"/>
                        </a:rPr>
                        <a:t> if one of the statements is true</a:t>
                      </a:r>
                      <a:endParaRPr sz="1800" u="none" strike="noStrike" cap="none"/>
                    </a:p>
                  </a:txBody>
                  <a:tcPr marL="91450" marR="91450" marT="45725" marB="45725" anchor="ctr"/>
                </a:tc>
                <a:extLst>
                  <a:ext uri="{0D108BD9-81ED-4DB2-BD59-A6C34878D82A}">
                    <a16:rowId xmlns:a16="http://schemas.microsoft.com/office/drawing/2014/main" val="10002"/>
                  </a:ext>
                </a:extLst>
              </a:tr>
              <a:tr h="1082650">
                <a:tc>
                  <a:txBody>
                    <a:bodyPr/>
                    <a:lstStyle/>
                    <a:p>
                      <a:pPr marL="0" marR="0" lvl="0" indent="0" algn="ctr" rtl="0">
                        <a:lnSpc>
                          <a:spcPct val="100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not</a:t>
                      </a:r>
                      <a:endParaRPr sz="18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3F3F3F"/>
                        </a:buClr>
                        <a:buSzPts val="2200"/>
                        <a:buFont typeface="Open Sans"/>
                        <a:buNone/>
                      </a:pPr>
                      <a:r>
                        <a:rPr lang="en-US" sz="2200" u="none" strike="noStrike" cap="none">
                          <a:solidFill>
                            <a:srgbClr val="3F3F3F"/>
                          </a:solidFill>
                          <a:latin typeface="Open Sans"/>
                          <a:ea typeface="Open Sans"/>
                          <a:cs typeface="Open Sans"/>
                          <a:sym typeface="Open Sans"/>
                        </a:rPr>
                        <a:t>Reverses the results, returns </a:t>
                      </a:r>
                      <a:r>
                        <a:rPr lang="en-US" sz="2200" b="1" u="none" strike="noStrike" cap="none">
                          <a:solidFill>
                            <a:srgbClr val="3F3F3F"/>
                          </a:solidFill>
                          <a:latin typeface="Open Sans"/>
                          <a:ea typeface="Open Sans"/>
                          <a:cs typeface="Open Sans"/>
                          <a:sym typeface="Open Sans"/>
                        </a:rPr>
                        <a:t>True</a:t>
                      </a:r>
                      <a:r>
                        <a:rPr lang="en-US" sz="2200" u="none" strike="noStrike" cap="none">
                          <a:solidFill>
                            <a:srgbClr val="3F3F3F"/>
                          </a:solidFill>
                          <a:latin typeface="Open Sans"/>
                          <a:ea typeface="Open Sans"/>
                          <a:cs typeface="Open Sans"/>
                          <a:sym typeface="Open Sans"/>
                        </a:rPr>
                        <a:t> if the result is false</a:t>
                      </a:r>
                      <a:endParaRPr sz="1800" u="none" strike="noStrike" cap="none"/>
                    </a:p>
                  </a:txBody>
                  <a:tcPr marL="91450" marR="91450" marT="45725" marB="45725" anchor="ctr"/>
                </a:tc>
                <a:extLst>
                  <a:ext uri="{0D108BD9-81ED-4DB2-BD59-A6C34878D82A}">
                    <a16:rowId xmlns:a16="http://schemas.microsoft.com/office/drawing/2014/main" val="10003"/>
                  </a:ext>
                </a:extLst>
              </a:tr>
            </a:tbl>
          </a:graphicData>
        </a:graphic>
      </p:graphicFrame>
      <p:cxnSp>
        <p:nvCxnSpPr>
          <p:cNvPr id="9" name="Google Shape;528;p21">
            <a:extLst>
              <a:ext uri="{FF2B5EF4-FFF2-40B4-BE49-F238E27FC236}">
                <a16:creationId xmlns:a16="http://schemas.microsoft.com/office/drawing/2014/main" id="{A59432B1-59BE-CA19-6BD7-22A6AFFDAD1F}"/>
              </a:ext>
            </a:extLst>
          </p:cNvPr>
          <p:cNvCxnSpPr>
            <a:cxnSpLocks/>
          </p:cNvCxnSpPr>
          <p:nvPr/>
        </p:nvCxnSpPr>
        <p:spPr>
          <a:xfrm>
            <a:off x="5246378" y="4970254"/>
            <a:ext cx="411192" cy="0"/>
          </a:xfrm>
          <a:prstGeom prst="straightConnector1">
            <a:avLst/>
          </a:prstGeom>
          <a:noFill/>
          <a:ln w="9525" cap="flat" cmpd="sng">
            <a:solidFill>
              <a:srgbClr val="5597D3"/>
            </a:solidFill>
            <a:prstDash val="solid"/>
            <a:round/>
            <a:headEnd type="none" w="sm" len="sm"/>
            <a:tailEnd type="triangle" w="med" len="med"/>
          </a:ln>
        </p:spPr>
      </p:cxnSp>
      <p:sp>
        <p:nvSpPr>
          <p:cNvPr id="10" name="Google Shape;529;p21">
            <a:extLst>
              <a:ext uri="{FF2B5EF4-FFF2-40B4-BE49-F238E27FC236}">
                <a16:creationId xmlns:a16="http://schemas.microsoft.com/office/drawing/2014/main" id="{B8F29761-73B3-B336-E2D8-34106F4DA0B7}"/>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Logical Operators</a:t>
            </a:r>
            <a:endParaRPr lang="en-IN">
              <a:solidFill>
                <a:schemeClr val="dk1"/>
              </a:solidFill>
              <a:latin typeface="Calibri"/>
              <a:ea typeface="Calibri"/>
              <a:cs typeface="Calibri"/>
              <a:sym typeface="Calibri"/>
            </a:endParaRPr>
          </a:p>
        </p:txBody>
      </p:sp>
      <p:sp>
        <p:nvSpPr>
          <p:cNvPr id="11" name="Google Shape;530;p21">
            <a:extLst>
              <a:ext uri="{FF2B5EF4-FFF2-40B4-BE49-F238E27FC236}">
                <a16:creationId xmlns:a16="http://schemas.microsoft.com/office/drawing/2014/main" id="{BFCE59F0-8968-8021-A843-BA684FC1A183}"/>
              </a:ext>
            </a:extLst>
          </p:cNvPr>
          <p:cNvSpPr/>
          <p:nvPr/>
        </p:nvSpPr>
        <p:spPr>
          <a:xfrm>
            <a:off x="6172200" y="816352"/>
            <a:ext cx="3919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pic>
        <p:nvPicPr>
          <p:cNvPr id="2" name="Picture 1" descr="A screenshot of a math problem&#10;&#10;AI-generated content may be incorrect.">
            <a:extLst>
              <a:ext uri="{FF2B5EF4-FFF2-40B4-BE49-F238E27FC236}">
                <a16:creationId xmlns:a16="http://schemas.microsoft.com/office/drawing/2014/main" id="{6D5B0BA7-1C55-AB8C-59BE-D469868764D5}"/>
              </a:ext>
            </a:extLst>
          </p:cNvPr>
          <p:cNvPicPr>
            <a:picLocks noChangeAspect="1"/>
          </p:cNvPicPr>
          <p:nvPr/>
        </p:nvPicPr>
        <p:blipFill>
          <a:blip r:embed="rId3"/>
          <a:stretch>
            <a:fillRect/>
          </a:stretch>
        </p:blipFill>
        <p:spPr>
          <a:xfrm>
            <a:off x="1817534" y="2135493"/>
            <a:ext cx="3353575" cy="5723326"/>
          </a:xfrm>
          <a:prstGeom prst="rect">
            <a:avLst/>
          </a:prstGeom>
          <a:ln w="6350">
            <a:solidFill>
              <a:schemeClr val="tx1">
                <a:lumMod val="75000"/>
                <a:lumOff val="25000"/>
              </a:schemeClr>
            </a:solidFill>
          </a:ln>
        </p:spPr>
      </p:pic>
    </p:spTree>
    <p:extLst>
      <p:ext uri="{BB962C8B-B14F-4D97-AF65-F5344CB8AC3E}">
        <p14:creationId xmlns:p14="http://schemas.microsoft.com/office/powerpoint/2010/main" val="1054558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36;p22">
            <a:extLst>
              <a:ext uri="{FF2B5EF4-FFF2-40B4-BE49-F238E27FC236}">
                <a16:creationId xmlns:a16="http://schemas.microsoft.com/office/drawing/2014/main" id="{33DE6A18-9AE7-4896-C5AC-37AAC6212AEB}"/>
              </a:ext>
            </a:extLst>
          </p:cNvPr>
          <p:cNvSpPr/>
          <p:nvPr/>
        </p:nvSpPr>
        <p:spPr>
          <a:xfrm>
            <a:off x="6579326" y="3330985"/>
            <a:ext cx="6908800" cy="3822744"/>
          </a:xfrm>
          <a:prstGeom prst="roundRect">
            <a:avLst>
              <a:gd name="adj" fmla="val 7869"/>
            </a:avLst>
          </a:prstGeom>
          <a:solidFill>
            <a:srgbClr val="DDEAF6"/>
          </a:solid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3F3F3F"/>
              </a:buClr>
              <a:buSzPts val="2200"/>
            </a:pPr>
            <a:r>
              <a:rPr lang="en-US" sz="2200" b="1">
                <a:solidFill>
                  <a:srgbClr val="404040"/>
                </a:solidFill>
                <a:latin typeface="Open Sans" panose="020B0606030504020204" pitchFamily="34" charset="0"/>
                <a:ea typeface="Open Sans"/>
                <a:cs typeface="Open Sans"/>
                <a:sym typeface="Open Sans"/>
              </a:rPr>
              <a:t>1. Identity operators </a:t>
            </a:r>
            <a:endParaRPr lang="en-IN" sz="2200">
              <a:solidFill>
                <a:srgbClr val="404040"/>
              </a:solidFill>
              <a:latin typeface="Open Sans" panose="020B0606030504020204" pitchFamily="34" charset="0"/>
              <a:ea typeface="Calibri"/>
              <a:cs typeface="Calibri"/>
              <a:sym typeface="Calibri"/>
            </a:endParaRPr>
          </a:p>
          <a:p>
            <a:pPr>
              <a:lnSpc>
                <a:spcPct val="115000"/>
              </a:lnSpc>
              <a:spcBef>
                <a:spcPts val="1000"/>
              </a:spcBef>
              <a:buClr>
                <a:srgbClr val="3F3F3F"/>
              </a:buClr>
              <a:buSzPts val="2200"/>
            </a:pPr>
            <a:r>
              <a:rPr lang="en-US" sz="2200">
                <a:solidFill>
                  <a:srgbClr val="404040"/>
                </a:solidFill>
                <a:latin typeface="Open Sans" panose="020B0606030504020204" pitchFamily="34" charset="0"/>
                <a:ea typeface="Open Sans"/>
                <a:cs typeface="Open Sans"/>
                <a:sym typeface="Open Sans"/>
              </a:rPr>
              <a:t>They compare variables to see whether they are the same object at the same memory address.</a:t>
            </a:r>
            <a:endParaRPr lang="en-IN" sz="2200">
              <a:solidFill>
                <a:srgbClr val="404040"/>
              </a:solidFill>
              <a:latin typeface="Open Sans" panose="020B0606030504020204" pitchFamily="34" charset="0"/>
              <a:ea typeface="Calibri"/>
              <a:cs typeface="Calibri"/>
              <a:sym typeface="Calibri"/>
            </a:endParaRPr>
          </a:p>
          <a:p>
            <a:pPr marL="342900" indent="-342900">
              <a:lnSpc>
                <a:spcPct val="115000"/>
              </a:lnSpc>
              <a:spcBef>
                <a:spcPts val="1000"/>
              </a:spcBef>
              <a:buClr>
                <a:srgbClr val="000000"/>
              </a:buClr>
              <a:buSzPts val="2200"/>
              <a:buFont typeface="Arial"/>
              <a:buChar char="•"/>
            </a:pPr>
            <a:r>
              <a:rPr lang="en-US" sz="2200" b="1">
                <a:solidFill>
                  <a:srgbClr val="404040"/>
                </a:solidFill>
                <a:latin typeface="Open Sans" panose="020B0606030504020204" pitchFamily="34" charset="0"/>
                <a:ea typeface="Open Sans"/>
                <a:cs typeface="Open Sans"/>
                <a:sym typeface="Open Sans"/>
              </a:rPr>
              <a:t>is: </a:t>
            </a:r>
            <a:r>
              <a:rPr lang="en-US" sz="2200">
                <a:solidFill>
                  <a:srgbClr val="404040"/>
                </a:solidFill>
                <a:latin typeface="Open Sans" panose="020B0606030504020204" pitchFamily="34" charset="0"/>
                <a:ea typeface="Open Sans"/>
                <a:cs typeface="Open Sans"/>
                <a:sym typeface="Open Sans"/>
              </a:rPr>
              <a:t>Returns </a:t>
            </a:r>
            <a:r>
              <a:rPr lang="en-US" sz="2200" b="1">
                <a:solidFill>
                  <a:srgbClr val="404040"/>
                </a:solidFill>
                <a:latin typeface="Open Sans" panose="020B0606030504020204" pitchFamily="34" charset="0"/>
                <a:ea typeface="Open Sans"/>
                <a:cs typeface="Open Sans"/>
                <a:sym typeface="Open Sans"/>
              </a:rPr>
              <a:t>True</a:t>
            </a:r>
            <a:r>
              <a:rPr lang="en-US" sz="2200">
                <a:solidFill>
                  <a:srgbClr val="404040"/>
                </a:solidFill>
                <a:latin typeface="Open Sans" panose="020B0606030504020204" pitchFamily="34" charset="0"/>
                <a:ea typeface="Open Sans"/>
                <a:cs typeface="Open Sans"/>
                <a:sym typeface="Open Sans"/>
              </a:rPr>
              <a:t> if both variables are the same object</a:t>
            </a:r>
            <a:endParaRPr lang="en-IN" sz="2200">
              <a:solidFill>
                <a:srgbClr val="404040"/>
              </a:solidFill>
              <a:latin typeface="Open Sans" panose="020B0606030504020204" pitchFamily="34" charset="0"/>
              <a:ea typeface="Calibri"/>
              <a:cs typeface="Calibri"/>
              <a:sym typeface="Calibri"/>
            </a:endParaRPr>
          </a:p>
          <a:p>
            <a:pPr marL="342900" indent="-342900">
              <a:lnSpc>
                <a:spcPct val="115000"/>
              </a:lnSpc>
              <a:spcBef>
                <a:spcPts val="1000"/>
              </a:spcBef>
              <a:buClr>
                <a:srgbClr val="000000"/>
              </a:buClr>
              <a:buSzPts val="2200"/>
              <a:buFont typeface="Arial"/>
              <a:buChar char="•"/>
            </a:pPr>
            <a:r>
              <a:rPr lang="en-US" sz="2200" b="1">
                <a:solidFill>
                  <a:srgbClr val="404040"/>
                </a:solidFill>
                <a:latin typeface="Open Sans" panose="020B0606030504020204" pitchFamily="34" charset="0"/>
                <a:ea typeface="Open Sans"/>
                <a:cs typeface="Open Sans"/>
                <a:sym typeface="Open Sans"/>
              </a:rPr>
              <a:t>is not: </a:t>
            </a:r>
            <a:r>
              <a:rPr lang="en-US" sz="2200">
                <a:solidFill>
                  <a:srgbClr val="404040"/>
                </a:solidFill>
                <a:latin typeface="Open Sans" panose="020B0606030504020204" pitchFamily="34" charset="0"/>
                <a:ea typeface="Open Sans"/>
                <a:cs typeface="Open Sans"/>
                <a:sym typeface="Open Sans"/>
              </a:rPr>
              <a:t>Returns </a:t>
            </a:r>
            <a:r>
              <a:rPr lang="en-US" sz="2200" b="1">
                <a:solidFill>
                  <a:srgbClr val="404040"/>
                </a:solidFill>
                <a:latin typeface="Open Sans" panose="020B0606030504020204" pitchFamily="34" charset="0"/>
                <a:ea typeface="Open Sans"/>
                <a:cs typeface="Open Sans"/>
                <a:sym typeface="Open Sans"/>
              </a:rPr>
              <a:t>True</a:t>
            </a:r>
            <a:r>
              <a:rPr lang="en-US" sz="2200">
                <a:solidFill>
                  <a:srgbClr val="404040"/>
                </a:solidFill>
                <a:latin typeface="Open Sans" panose="020B0606030504020204" pitchFamily="34" charset="0"/>
                <a:ea typeface="Open Sans"/>
                <a:cs typeface="Open Sans"/>
                <a:sym typeface="Open Sans"/>
              </a:rPr>
              <a:t> if both variables are not the same object </a:t>
            </a:r>
            <a:endParaRPr lang="en-IN" sz="2200">
              <a:solidFill>
                <a:srgbClr val="404040"/>
              </a:solidFill>
              <a:latin typeface="Open Sans" panose="020B0606030504020204" pitchFamily="34" charset="0"/>
              <a:ea typeface="Calibri"/>
              <a:cs typeface="Calibri"/>
              <a:sym typeface="Calibri"/>
            </a:endParaRPr>
          </a:p>
        </p:txBody>
      </p:sp>
      <p:sp>
        <p:nvSpPr>
          <p:cNvPr id="6" name="Google Shape;537;p22">
            <a:extLst>
              <a:ext uri="{FF2B5EF4-FFF2-40B4-BE49-F238E27FC236}">
                <a16:creationId xmlns:a16="http://schemas.microsoft.com/office/drawing/2014/main" id="{CF9D62EB-0C1B-FE5E-3389-4DBB60DF979A}"/>
              </a:ext>
            </a:extLst>
          </p:cNvPr>
          <p:cNvSpPr txBox="1"/>
          <p:nvPr/>
        </p:nvSpPr>
        <p:spPr>
          <a:xfrm>
            <a:off x="-10160" y="266959"/>
            <a:ext cx="16276199" cy="585824"/>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Miscellaneous Operators</a:t>
            </a:r>
            <a:endParaRPr lang="en-IN">
              <a:solidFill>
                <a:schemeClr val="dk1"/>
              </a:solidFill>
              <a:latin typeface="Calibri"/>
              <a:ea typeface="Calibri"/>
              <a:cs typeface="Calibri"/>
              <a:sym typeface="Calibri"/>
            </a:endParaRPr>
          </a:p>
        </p:txBody>
      </p:sp>
      <p:sp>
        <p:nvSpPr>
          <p:cNvPr id="7" name="Google Shape;538;p22">
            <a:extLst>
              <a:ext uri="{FF2B5EF4-FFF2-40B4-BE49-F238E27FC236}">
                <a16:creationId xmlns:a16="http://schemas.microsoft.com/office/drawing/2014/main" id="{0B28BEDB-ACE6-7E00-7C7A-4D9D8539E509}"/>
              </a:ext>
            </a:extLst>
          </p:cNvPr>
          <p:cNvSpPr/>
          <p:nvPr/>
        </p:nvSpPr>
        <p:spPr>
          <a:xfrm>
            <a:off x="1601430" y="1421753"/>
            <a:ext cx="13053017" cy="844649"/>
          </a:xfrm>
          <a:prstGeom prst="roundRect">
            <a:avLst>
              <a:gd name="adj" fmla="val 16667"/>
            </a:avLst>
          </a:prstGeom>
          <a:noFill/>
          <a:ln>
            <a:noFill/>
          </a:ln>
        </p:spPr>
        <p:txBody>
          <a:bodyPr spcFirstLastPara="1" wrap="square" lIns="91425" tIns="45700" rIns="91425" bIns="45700" anchor="ctr" anchorCtr="0">
            <a:noAutofit/>
          </a:bodyPr>
          <a:lstStyle/>
          <a:p>
            <a:pPr algn="ctr">
              <a:lnSpc>
                <a:spcPct val="115000"/>
              </a:lnSpc>
              <a:buClr>
                <a:srgbClr val="3F3F3F"/>
              </a:buClr>
              <a:buSzPts val="2200"/>
            </a:pPr>
            <a:r>
              <a:rPr lang="en-US" sz="2200">
                <a:solidFill>
                  <a:srgbClr val="404040"/>
                </a:solidFill>
                <a:latin typeface="Open Sans" panose="020B0606030504020204" pitchFamily="34" charset="0"/>
                <a:ea typeface="Open Sans"/>
                <a:cs typeface="Open Sans"/>
                <a:sym typeface="Open Sans"/>
              </a:rPr>
              <a:t>They are used for more specific operations than arithmetic, logical, and comparison operators. There are two types of miscellaneous operators: identity and membership.</a:t>
            </a:r>
            <a:endParaRPr lang="en-IN" sz="2200">
              <a:solidFill>
                <a:srgbClr val="404040"/>
              </a:solidFill>
              <a:latin typeface="Open Sans" panose="020B0606030504020204" pitchFamily="34" charset="0"/>
              <a:ea typeface="Calibri"/>
              <a:cs typeface="Calibri"/>
              <a:sym typeface="Calibri"/>
            </a:endParaRPr>
          </a:p>
        </p:txBody>
      </p:sp>
      <p:cxnSp>
        <p:nvCxnSpPr>
          <p:cNvPr id="8" name="Google Shape;539;p22">
            <a:extLst>
              <a:ext uri="{FF2B5EF4-FFF2-40B4-BE49-F238E27FC236}">
                <a16:creationId xmlns:a16="http://schemas.microsoft.com/office/drawing/2014/main" id="{A916CA8D-B182-50BE-258C-41D0CE764774}"/>
              </a:ext>
            </a:extLst>
          </p:cNvPr>
          <p:cNvCxnSpPr/>
          <p:nvPr/>
        </p:nvCxnSpPr>
        <p:spPr>
          <a:xfrm>
            <a:off x="6081485" y="5171139"/>
            <a:ext cx="497840" cy="0"/>
          </a:xfrm>
          <a:prstGeom prst="straightConnector1">
            <a:avLst/>
          </a:prstGeom>
          <a:noFill/>
          <a:ln w="9525" cap="flat" cmpd="sng">
            <a:solidFill>
              <a:srgbClr val="5597D3"/>
            </a:solidFill>
            <a:prstDash val="solid"/>
            <a:round/>
            <a:headEnd type="none" w="sm" len="sm"/>
            <a:tailEnd type="triangle" w="med" len="med"/>
          </a:ln>
        </p:spPr>
      </p:cxnSp>
      <p:sp>
        <p:nvSpPr>
          <p:cNvPr id="9" name="Google Shape;540;p22">
            <a:extLst>
              <a:ext uri="{FF2B5EF4-FFF2-40B4-BE49-F238E27FC236}">
                <a16:creationId xmlns:a16="http://schemas.microsoft.com/office/drawing/2014/main" id="{9D38523D-6156-1E38-0ECA-908269383D69}"/>
              </a:ext>
            </a:extLst>
          </p:cNvPr>
          <p:cNvSpPr/>
          <p:nvPr/>
        </p:nvSpPr>
        <p:spPr>
          <a:xfrm>
            <a:off x="5372100" y="815574"/>
            <a:ext cx="5516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pic>
        <p:nvPicPr>
          <p:cNvPr id="10" name="Google Shape;541;p22">
            <a:extLst>
              <a:ext uri="{FF2B5EF4-FFF2-40B4-BE49-F238E27FC236}">
                <a16:creationId xmlns:a16="http://schemas.microsoft.com/office/drawing/2014/main" id="{08BED91C-FCC8-BA1E-99CD-B303DB13AD0D}"/>
              </a:ext>
            </a:extLst>
          </p:cNvPr>
          <p:cNvPicPr preferRelativeResize="0"/>
          <p:nvPr/>
        </p:nvPicPr>
        <p:blipFill rotWithShape="1">
          <a:blip r:embed="rId3">
            <a:alphaModFix/>
          </a:blip>
          <a:srcRect/>
          <a:stretch/>
        </p:blipFill>
        <p:spPr>
          <a:xfrm>
            <a:off x="2494619" y="2583176"/>
            <a:ext cx="3586865" cy="5760724"/>
          </a:xfrm>
          <a:prstGeom prst="rect">
            <a:avLst/>
          </a:prstGeom>
          <a:ln w="6350" cap="sq">
            <a:solidFill>
              <a:schemeClr val="tx1">
                <a:lumMod val="75000"/>
                <a:lumOff val="25000"/>
              </a:schemeClr>
            </a:solidFill>
            <a:prstDash val="solid"/>
            <a:miter lim="800000"/>
          </a:ln>
          <a:effectLst/>
        </p:spPr>
      </p:pic>
    </p:spTree>
    <p:extLst>
      <p:ext uri="{BB962C8B-B14F-4D97-AF65-F5344CB8AC3E}">
        <p14:creationId xmlns:p14="http://schemas.microsoft.com/office/powerpoint/2010/main" val="3207680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46;p23">
            <a:extLst>
              <a:ext uri="{FF2B5EF4-FFF2-40B4-BE49-F238E27FC236}">
                <a16:creationId xmlns:a16="http://schemas.microsoft.com/office/drawing/2014/main" id="{3B5A5099-891F-9CC9-CC64-4757FA769E4B}"/>
              </a:ext>
            </a:extLst>
          </p:cNvPr>
          <p:cNvSpPr/>
          <p:nvPr/>
        </p:nvSpPr>
        <p:spPr>
          <a:xfrm>
            <a:off x="6251303" y="3156735"/>
            <a:ext cx="7068458" cy="3262208"/>
          </a:xfrm>
          <a:prstGeom prst="roundRect">
            <a:avLst>
              <a:gd name="adj" fmla="val 11773"/>
            </a:avLst>
          </a:prstGeom>
          <a:solidFill>
            <a:srgbClr val="DDEAF6"/>
          </a:solidFill>
          <a:ln w="25400" cap="flat" cmpd="sng">
            <a:solidFill>
              <a:srgbClr val="9CC2E5"/>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Clr>
                <a:srgbClr val="3F3F3F"/>
              </a:buClr>
              <a:buSzPts val="2200"/>
            </a:pPr>
            <a:r>
              <a:rPr lang="en-US" sz="2200" b="1">
                <a:solidFill>
                  <a:srgbClr val="404040"/>
                </a:solidFill>
                <a:latin typeface="Open Sans" panose="020B0606030504020204" pitchFamily="34" charset="0"/>
                <a:ea typeface="Open Sans"/>
                <a:cs typeface="Open Sans"/>
                <a:sym typeface="Open Sans"/>
              </a:rPr>
              <a:t>2. Membership operators </a:t>
            </a:r>
            <a:endParaRPr lang="en-IN" sz="2200">
              <a:solidFill>
                <a:srgbClr val="404040"/>
              </a:solidFill>
              <a:latin typeface="Open Sans" panose="020B0606030504020204" pitchFamily="34" charset="0"/>
              <a:ea typeface="Calibri"/>
              <a:cs typeface="Calibri"/>
              <a:sym typeface="Calibri"/>
            </a:endParaRPr>
          </a:p>
          <a:p>
            <a:pPr>
              <a:lnSpc>
                <a:spcPct val="115000"/>
              </a:lnSpc>
              <a:spcBef>
                <a:spcPts val="1000"/>
              </a:spcBef>
              <a:buClr>
                <a:srgbClr val="3F3F3F"/>
              </a:buClr>
              <a:buSzPts val="2200"/>
            </a:pPr>
            <a:r>
              <a:rPr lang="en-US" sz="2200">
                <a:solidFill>
                  <a:srgbClr val="404040"/>
                </a:solidFill>
                <a:latin typeface="Open Sans" panose="020B0606030504020204" pitchFamily="34" charset="0"/>
                <a:ea typeface="Open Sans"/>
                <a:cs typeface="Open Sans"/>
                <a:sym typeface="Open Sans"/>
              </a:rPr>
              <a:t>They test if a sequence is present in an object.</a:t>
            </a:r>
          </a:p>
          <a:p>
            <a:pPr marL="342900" indent="-342900">
              <a:lnSpc>
                <a:spcPct val="115000"/>
              </a:lnSpc>
              <a:spcBef>
                <a:spcPts val="1000"/>
              </a:spcBef>
              <a:buClr>
                <a:srgbClr val="3F3F3F"/>
              </a:buClr>
              <a:buSzPts val="2200"/>
              <a:buFont typeface="Arial" panose="020B0604020202020204" pitchFamily="34" charset="0"/>
              <a:buChar char="•"/>
            </a:pPr>
            <a:r>
              <a:rPr lang="en-US" sz="2200" b="1">
                <a:solidFill>
                  <a:srgbClr val="404040"/>
                </a:solidFill>
                <a:latin typeface="Open Sans" panose="020B0606030504020204" pitchFamily="34" charset="0"/>
                <a:ea typeface="Open Sans"/>
                <a:cs typeface="Open Sans"/>
                <a:sym typeface="Open Sans"/>
              </a:rPr>
              <a:t>in: </a:t>
            </a:r>
            <a:r>
              <a:rPr lang="en-US" sz="2200">
                <a:solidFill>
                  <a:srgbClr val="404040"/>
                </a:solidFill>
                <a:latin typeface="Open Sans" panose="020B0606030504020204" pitchFamily="34" charset="0"/>
                <a:ea typeface="Open Sans"/>
                <a:cs typeface="Open Sans"/>
                <a:sym typeface="Open Sans"/>
              </a:rPr>
              <a:t>Returns </a:t>
            </a:r>
            <a:r>
              <a:rPr lang="en-US" sz="2200" b="1">
                <a:solidFill>
                  <a:srgbClr val="404040"/>
                </a:solidFill>
                <a:latin typeface="Open Sans" panose="020B0606030504020204" pitchFamily="34" charset="0"/>
                <a:ea typeface="Open Sans"/>
                <a:cs typeface="Open Sans"/>
                <a:sym typeface="Open Sans"/>
              </a:rPr>
              <a:t>True</a:t>
            </a:r>
            <a:r>
              <a:rPr lang="en-US" sz="2200">
                <a:solidFill>
                  <a:srgbClr val="404040"/>
                </a:solidFill>
                <a:latin typeface="Open Sans" panose="020B0606030504020204" pitchFamily="34" charset="0"/>
                <a:ea typeface="Open Sans"/>
                <a:cs typeface="Open Sans"/>
                <a:sym typeface="Open Sans"/>
              </a:rPr>
              <a:t> if a value is present in the object</a:t>
            </a:r>
            <a:endParaRPr lang="en-US" sz="2200">
              <a:solidFill>
                <a:srgbClr val="404040"/>
              </a:solidFill>
              <a:latin typeface="Open Sans" panose="020B0606030504020204" pitchFamily="34" charset="0"/>
              <a:ea typeface="Calibri"/>
              <a:cs typeface="Calibri"/>
              <a:sym typeface="Calibri"/>
            </a:endParaRPr>
          </a:p>
          <a:p>
            <a:pPr marL="342900" indent="-342900">
              <a:lnSpc>
                <a:spcPct val="115000"/>
              </a:lnSpc>
              <a:buClr>
                <a:srgbClr val="3F3F3F"/>
              </a:buClr>
              <a:buSzPts val="2200"/>
              <a:buFont typeface="Arial" panose="020B0604020202020204" pitchFamily="34" charset="0"/>
              <a:buChar char="•"/>
            </a:pPr>
            <a:r>
              <a:rPr lang="en-US" sz="2200" b="1">
                <a:solidFill>
                  <a:srgbClr val="404040"/>
                </a:solidFill>
                <a:latin typeface="Open Sans" panose="020B0606030504020204" pitchFamily="34" charset="0"/>
                <a:ea typeface="Open Sans"/>
                <a:cs typeface="Open Sans"/>
                <a:sym typeface="Open Sans"/>
              </a:rPr>
              <a:t>not in: </a:t>
            </a:r>
            <a:r>
              <a:rPr lang="en-US" sz="2200">
                <a:solidFill>
                  <a:srgbClr val="404040"/>
                </a:solidFill>
                <a:latin typeface="Open Sans" panose="020B0606030504020204" pitchFamily="34" charset="0"/>
                <a:ea typeface="Open Sans"/>
                <a:cs typeface="Open Sans"/>
                <a:sym typeface="Open Sans"/>
              </a:rPr>
              <a:t>Returns </a:t>
            </a:r>
            <a:r>
              <a:rPr lang="en-US" sz="2200" b="1">
                <a:solidFill>
                  <a:srgbClr val="404040"/>
                </a:solidFill>
                <a:latin typeface="Open Sans" panose="020B0606030504020204" pitchFamily="34" charset="0"/>
                <a:ea typeface="Open Sans"/>
                <a:cs typeface="Open Sans"/>
                <a:sym typeface="Open Sans"/>
              </a:rPr>
              <a:t>True</a:t>
            </a:r>
            <a:r>
              <a:rPr lang="en-US" sz="2200">
                <a:solidFill>
                  <a:srgbClr val="404040"/>
                </a:solidFill>
                <a:latin typeface="Open Sans" panose="020B0606030504020204" pitchFamily="34" charset="0"/>
                <a:ea typeface="Open Sans"/>
                <a:cs typeface="Open Sans"/>
                <a:sym typeface="Open Sans"/>
              </a:rPr>
              <a:t> if a value is not present in the object</a:t>
            </a:r>
            <a:endParaRPr lang="en-US" sz="2200">
              <a:solidFill>
                <a:srgbClr val="404040"/>
              </a:solidFill>
              <a:latin typeface="Open Sans" panose="020B0606030504020204" pitchFamily="34" charset="0"/>
              <a:ea typeface="Calibri"/>
              <a:cs typeface="Calibri"/>
              <a:sym typeface="Calibri"/>
            </a:endParaRPr>
          </a:p>
        </p:txBody>
      </p:sp>
      <p:sp>
        <p:nvSpPr>
          <p:cNvPr id="6" name="Google Shape;547;p23">
            <a:extLst>
              <a:ext uri="{FF2B5EF4-FFF2-40B4-BE49-F238E27FC236}">
                <a16:creationId xmlns:a16="http://schemas.microsoft.com/office/drawing/2014/main" id="{FC63F3D5-D8BC-7390-DCA0-F328EB407917}"/>
              </a:ext>
            </a:extLst>
          </p:cNvPr>
          <p:cNvSpPr txBox="1"/>
          <p:nvPr/>
        </p:nvSpPr>
        <p:spPr>
          <a:xfrm>
            <a:off x="-10160" y="229878"/>
            <a:ext cx="16276199" cy="687300"/>
          </a:xfrm>
          <a:prstGeom prst="rect">
            <a:avLst/>
          </a:prstGeom>
          <a:noFill/>
          <a:ln>
            <a:noFill/>
          </a:ln>
        </p:spPr>
        <p:txBody>
          <a:bodyPr spcFirstLastPara="1" wrap="square" lIns="91425" tIns="45700" rIns="91425" bIns="45700" anchor="ctr" anchorCtr="0">
            <a:noAutofit/>
          </a:bodyPr>
          <a:lstStyle/>
          <a:p>
            <a:pPr algn="ctr">
              <a:lnSpc>
                <a:spcPct val="90000"/>
              </a:lnSpc>
              <a:buClr>
                <a:srgbClr val="3F3F3F"/>
              </a:buClr>
              <a:buSzPts val="2800"/>
            </a:pPr>
            <a:r>
              <a:rPr lang="en-US" sz="2800" b="1">
                <a:solidFill>
                  <a:srgbClr val="3F3F3F"/>
                </a:solidFill>
                <a:latin typeface="Open Sans"/>
                <a:ea typeface="Open Sans"/>
                <a:cs typeface="Open Sans"/>
                <a:sym typeface="Open Sans"/>
              </a:rPr>
              <a:t>Miscellaneous Operators</a:t>
            </a:r>
            <a:endParaRPr lang="en-IN">
              <a:solidFill>
                <a:schemeClr val="dk1"/>
              </a:solidFill>
              <a:latin typeface="Calibri"/>
              <a:ea typeface="Calibri"/>
              <a:cs typeface="Calibri"/>
              <a:sym typeface="Calibri"/>
            </a:endParaRPr>
          </a:p>
        </p:txBody>
      </p:sp>
      <p:cxnSp>
        <p:nvCxnSpPr>
          <p:cNvPr id="7" name="Google Shape;548;p23">
            <a:extLst>
              <a:ext uri="{FF2B5EF4-FFF2-40B4-BE49-F238E27FC236}">
                <a16:creationId xmlns:a16="http://schemas.microsoft.com/office/drawing/2014/main" id="{FC1DDAAB-9C41-7B31-A7DD-3D3472A9C14F}"/>
              </a:ext>
            </a:extLst>
          </p:cNvPr>
          <p:cNvCxnSpPr/>
          <p:nvPr/>
        </p:nvCxnSpPr>
        <p:spPr>
          <a:xfrm>
            <a:off x="5786845" y="4900811"/>
            <a:ext cx="435429" cy="0"/>
          </a:xfrm>
          <a:prstGeom prst="straightConnector1">
            <a:avLst/>
          </a:prstGeom>
          <a:noFill/>
          <a:ln w="9525" cap="flat" cmpd="sng">
            <a:solidFill>
              <a:srgbClr val="5597D3"/>
            </a:solidFill>
            <a:prstDash val="solid"/>
            <a:round/>
            <a:headEnd type="none" w="sm" len="sm"/>
            <a:tailEnd type="triangle" w="med" len="med"/>
          </a:ln>
        </p:spPr>
      </p:cxnSp>
      <p:sp>
        <p:nvSpPr>
          <p:cNvPr id="8" name="Google Shape;549;p23">
            <a:extLst>
              <a:ext uri="{FF2B5EF4-FFF2-40B4-BE49-F238E27FC236}">
                <a16:creationId xmlns:a16="http://schemas.microsoft.com/office/drawing/2014/main" id="{9DB1A9C5-BA9C-55F0-C9BB-9179E667C8D7}"/>
              </a:ext>
            </a:extLst>
          </p:cNvPr>
          <p:cNvSpPr/>
          <p:nvPr/>
        </p:nvSpPr>
        <p:spPr>
          <a:xfrm>
            <a:off x="5372100" y="816352"/>
            <a:ext cx="5516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algn="ctr"/>
            <a:endParaRPr lang="en-IN">
              <a:solidFill>
                <a:schemeClr val="lt1"/>
              </a:solidFill>
              <a:latin typeface="Calibri"/>
              <a:ea typeface="Calibri"/>
              <a:cs typeface="Calibri"/>
              <a:sym typeface="Calibri"/>
            </a:endParaRPr>
          </a:p>
        </p:txBody>
      </p:sp>
      <p:pic>
        <p:nvPicPr>
          <p:cNvPr id="9" name="Google Shape;550;p23">
            <a:extLst>
              <a:ext uri="{FF2B5EF4-FFF2-40B4-BE49-F238E27FC236}">
                <a16:creationId xmlns:a16="http://schemas.microsoft.com/office/drawing/2014/main" id="{A369A326-DDB4-0888-C364-0664C6697D77}"/>
              </a:ext>
            </a:extLst>
          </p:cNvPr>
          <p:cNvPicPr preferRelativeResize="0"/>
          <p:nvPr/>
        </p:nvPicPr>
        <p:blipFill rotWithShape="1">
          <a:blip r:embed="rId3">
            <a:alphaModFix/>
          </a:blip>
          <a:srcRect/>
          <a:stretch/>
        </p:blipFill>
        <p:spPr>
          <a:xfrm>
            <a:off x="2286000" y="2350889"/>
            <a:ext cx="3471816" cy="5099844"/>
          </a:xfrm>
          <a:prstGeom prst="rect">
            <a:avLst/>
          </a:prstGeom>
          <a:ln w="6350" cap="sq">
            <a:solidFill>
              <a:schemeClr val="tx1">
                <a:lumMod val="75000"/>
                <a:lumOff val="25000"/>
              </a:schemeClr>
            </a:solidFill>
            <a:prstDash val="solid"/>
            <a:miter lim="800000"/>
          </a:ln>
          <a:effectLst/>
        </p:spPr>
      </p:pic>
    </p:spTree>
    <p:extLst>
      <p:ext uri="{BB962C8B-B14F-4D97-AF65-F5344CB8AC3E}">
        <p14:creationId xmlns:p14="http://schemas.microsoft.com/office/powerpoint/2010/main" val="3112296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D6FCBF0-251C-A319-92F5-1B03D6C76FD6}"/>
              </a:ext>
            </a:extLst>
          </p:cNvPr>
          <p:cNvSpPr>
            <a:spLocks noGrp="1"/>
          </p:cNvSpPr>
          <p:nvPr>
            <p:ph type="body" idx="10"/>
          </p:nvPr>
        </p:nvSpPr>
        <p:spPr/>
        <p:txBody>
          <a:bodyPr/>
          <a:lstStyle/>
          <a:p>
            <a:r>
              <a:rPr lang="en-US"/>
              <a:t>It is the process of writing instructions for a computer to perform specific tasks. It involves designing, coding, and testing to solve real-world problems.</a:t>
            </a:r>
            <a:endParaRPr lang="en-IN"/>
          </a:p>
        </p:txBody>
      </p:sp>
      <p:sp>
        <p:nvSpPr>
          <p:cNvPr id="3" name="Title 2">
            <a:extLst>
              <a:ext uri="{FF2B5EF4-FFF2-40B4-BE49-F238E27FC236}">
                <a16:creationId xmlns:a16="http://schemas.microsoft.com/office/drawing/2014/main" id="{45F564B0-80E8-6DC8-1477-A95DEEA21591}"/>
              </a:ext>
            </a:extLst>
          </p:cNvPr>
          <p:cNvSpPr>
            <a:spLocks noGrp="1"/>
          </p:cNvSpPr>
          <p:nvPr>
            <p:ph type="title"/>
          </p:nvPr>
        </p:nvSpPr>
        <p:spPr/>
        <p:txBody>
          <a:bodyPr/>
          <a:lstStyle/>
          <a:p>
            <a:r>
              <a:rPr lang="en-IN"/>
              <a:t>What Is Programming?</a:t>
            </a:r>
          </a:p>
        </p:txBody>
      </p:sp>
      <p:sp>
        <p:nvSpPr>
          <p:cNvPr id="7" name="Brandline_LVC">
            <a:extLst>
              <a:ext uri="{FF2B5EF4-FFF2-40B4-BE49-F238E27FC236}">
                <a16:creationId xmlns:a16="http://schemas.microsoft.com/office/drawing/2014/main" id="{C62C4768-B59E-712B-4F2A-47DD039DD227}"/>
              </a:ext>
            </a:extLst>
          </p:cNvPr>
          <p:cNvSpPr/>
          <p:nvPr/>
        </p:nvSpPr>
        <p:spPr>
          <a:xfrm>
            <a:off x="5638800" y="816324"/>
            <a:ext cx="49948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grpSp>
        <p:nvGrpSpPr>
          <p:cNvPr id="12" name="Google Shape;785;p42">
            <a:extLst>
              <a:ext uri="{FF2B5EF4-FFF2-40B4-BE49-F238E27FC236}">
                <a16:creationId xmlns:a16="http://schemas.microsoft.com/office/drawing/2014/main" id="{397451E1-8A74-F765-7BF6-E6D58CF43375}"/>
              </a:ext>
            </a:extLst>
          </p:cNvPr>
          <p:cNvGrpSpPr/>
          <p:nvPr/>
        </p:nvGrpSpPr>
        <p:grpSpPr>
          <a:xfrm>
            <a:off x="9988105" y="5792875"/>
            <a:ext cx="4295383" cy="2383168"/>
            <a:chOff x="6047496" y="3603132"/>
            <a:chExt cx="4295383" cy="2383168"/>
          </a:xfrm>
        </p:grpSpPr>
        <p:sp>
          <p:nvSpPr>
            <p:cNvPr id="13" name="Google Shape;786;p42">
              <a:extLst>
                <a:ext uri="{FF2B5EF4-FFF2-40B4-BE49-F238E27FC236}">
                  <a16:creationId xmlns:a16="http://schemas.microsoft.com/office/drawing/2014/main" id="{D50484BE-686B-A5BC-2854-1A541AF3DD21}"/>
                </a:ext>
              </a:extLst>
            </p:cNvPr>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146050">
                <a:lnSpc>
                  <a:spcPct val="114000"/>
                </a:lnSpc>
                <a:buSzPts val="2200"/>
              </a:pPr>
              <a:endParaRPr sz="2200">
                <a:solidFill>
                  <a:srgbClr val="3F3F3F"/>
                </a:solidFill>
                <a:latin typeface="Open Sans"/>
                <a:ea typeface="Open Sans"/>
                <a:cs typeface="Open Sans"/>
                <a:sym typeface="Open Sans"/>
              </a:endParaRPr>
            </a:p>
            <a:p>
              <a:pPr marL="285750" indent="-285750">
                <a:lnSpc>
                  <a:spcPct val="114000"/>
                </a:lnSpc>
                <a:buSzPts val="2200"/>
                <a:buFont typeface="Arial"/>
                <a:buChar char="•"/>
              </a:pPr>
              <a:r>
                <a:rPr lang="en-US" sz="2200">
                  <a:solidFill>
                    <a:srgbClr val="3F3F3F"/>
                  </a:solidFill>
                  <a:latin typeface="Open Sans"/>
                  <a:ea typeface="Open Sans"/>
                  <a:cs typeface="Open Sans"/>
                  <a:sym typeface="Open Sans"/>
                </a:rPr>
                <a:t>Web applications (Amazon, Netflix)</a:t>
              </a:r>
            </a:p>
            <a:p>
              <a:pPr marL="285750" indent="-285750">
                <a:lnSpc>
                  <a:spcPct val="114000"/>
                </a:lnSpc>
                <a:buSzPts val="2200"/>
                <a:buFont typeface="Arial"/>
                <a:buChar char="•"/>
              </a:pPr>
              <a:r>
                <a:rPr lang="en-US" sz="2200">
                  <a:solidFill>
                    <a:srgbClr val="3F3F3F"/>
                  </a:solidFill>
                  <a:latin typeface="Open Sans"/>
                  <a:ea typeface="Open Sans"/>
                  <a:cs typeface="Open Sans"/>
                  <a:sym typeface="Open Sans"/>
                </a:rPr>
                <a:t>AI-powered </a:t>
              </a:r>
              <a:r>
                <a:rPr lang="en-US" sz="2200">
                  <a:solidFill>
                    <a:schemeClr val="tx1">
                      <a:lumMod val="75000"/>
                      <a:lumOff val="25000"/>
                    </a:schemeClr>
                  </a:solidFill>
                  <a:latin typeface="Open Sans"/>
                  <a:ea typeface="Open Sans"/>
                  <a:cs typeface="Open Sans"/>
                  <a:sym typeface="Open Sans"/>
                </a:rPr>
                <a:t>chatbots</a:t>
              </a:r>
              <a:r>
                <a:rPr lang="en-US" sz="2200">
                  <a:solidFill>
                    <a:srgbClr val="3F3F3F"/>
                  </a:solidFill>
                  <a:latin typeface="Open Sans"/>
                  <a:ea typeface="Open Sans"/>
                  <a:cs typeface="Open Sans"/>
                  <a:sym typeface="Open Sans"/>
                </a:rPr>
                <a:t> (ChatGPT, Siri)</a:t>
              </a:r>
            </a:p>
          </p:txBody>
        </p:sp>
        <p:sp>
          <p:nvSpPr>
            <p:cNvPr id="14" name="Google Shape;787;p42">
              <a:extLst>
                <a:ext uri="{FF2B5EF4-FFF2-40B4-BE49-F238E27FC236}">
                  <a16:creationId xmlns:a16="http://schemas.microsoft.com/office/drawing/2014/main" id="{7C1CE5AA-C7E9-2D18-4F77-A181C7C62534}"/>
                </a:ext>
              </a:extLst>
            </p:cNvPr>
            <p:cNvSpPr/>
            <p:nvPr/>
          </p:nvSpPr>
          <p:spPr>
            <a:xfrm>
              <a:off x="6047496" y="3603132"/>
              <a:ext cx="2937753" cy="490434"/>
            </a:xfrm>
            <a:prstGeom prst="roundRect">
              <a:avLst>
                <a:gd name="adj" fmla="val 16667"/>
              </a:avLst>
            </a:prstGeom>
            <a:solidFill>
              <a:srgbClr val="2E75B5"/>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2200"/>
              </a:pPr>
              <a:r>
                <a:rPr lang="en-US" sz="2200">
                  <a:solidFill>
                    <a:schemeClr val="lt1"/>
                  </a:solidFill>
                  <a:latin typeface="Open Sans"/>
                  <a:ea typeface="Open Sans"/>
                  <a:cs typeface="Open Sans"/>
                  <a:sym typeface="Open Sans"/>
                </a:rPr>
                <a:t>Examples</a:t>
              </a:r>
              <a:endParaRPr sz="1800">
                <a:solidFill>
                  <a:schemeClr val="lt1"/>
                </a:solidFill>
                <a:latin typeface="Calibri"/>
                <a:ea typeface="Calibri"/>
                <a:cs typeface="Calibri"/>
                <a:sym typeface="Calibri"/>
              </a:endParaRPr>
            </a:p>
          </p:txBody>
        </p:sp>
      </p:grpSp>
      <p:grpSp>
        <p:nvGrpSpPr>
          <p:cNvPr id="15" name="Google Shape;785;p42">
            <a:extLst>
              <a:ext uri="{FF2B5EF4-FFF2-40B4-BE49-F238E27FC236}">
                <a16:creationId xmlns:a16="http://schemas.microsoft.com/office/drawing/2014/main" id="{2A85BADC-8BB0-FCA6-0D0E-C10059EF98E8}"/>
              </a:ext>
            </a:extLst>
          </p:cNvPr>
          <p:cNvGrpSpPr/>
          <p:nvPr/>
        </p:nvGrpSpPr>
        <p:grpSpPr>
          <a:xfrm>
            <a:off x="9988103" y="3010767"/>
            <a:ext cx="4295383" cy="2383168"/>
            <a:chOff x="6047496" y="3603132"/>
            <a:chExt cx="4295383" cy="2383168"/>
          </a:xfrm>
        </p:grpSpPr>
        <p:sp>
          <p:nvSpPr>
            <p:cNvPr id="16" name="Google Shape;786;p42">
              <a:extLst>
                <a:ext uri="{FF2B5EF4-FFF2-40B4-BE49-F238E27FC236}">
                  <a16:creationId xmlns:a16="http://schemas.microsoft.com/office/drawing/2014/main" id="{015742B6-9335-444C-6774-F66D5F4C1A10}"/>
                </a:ext>
              </a:extLst>
            </p:cNvPr>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000"/>
                </a:lnSpc>
                <a:buSzPts val="2200"/>
              </a:pPr>
              <a:endParaRPr lang="en-IN" sz="2200">
                <a:solidFill>
                  <a:schemeClr val="tx1">
                    <a:lumMod val="75000"/>
                    <a:lumOff val="25000"/>
                  </a:schemeClr>
                </a:solidFill>
                <a:latin typeface="+mn-lt"/>
              </a:endParaRPr>
            </a:p>
            <a:p>
              <a:pPr marL="285750" indent="-285750">
                <a:lnSpc>
                  <a:spcPct val="114000"/>
                </a:lnSpc>
                <a:buSzPts val="2200"/>
                <a:buFont typeface="Arial"/>
                <a:buChar char="•"/>
              </a:pPr>
              <a:r>
                <a:rPr lang="en-US" sz="2200">
                  <a:solidFill>
                    <a:schemeClr val="tx1">
                      <a:lumMod val="75000"/>
                      <a:lumOff val="25000"/>
                    </a:schemeClr>
                  </a:solidFill>
                  <a:latin typeface="+mn-lt"/>
                  <a:ea typeface="Calibri"/>
                  <a:cs typeface="Calibri"/>
                  <a:sym typeface="Calibri"/>
                </a:rPr>
                <a:t>Develops applications, websites, and AI systems</a:t>
              </a:r>
              <a:endParaRPr lang="en-IN" sz="2200">
                <a:solidFill>
                  <a:schemeClr val="tx1">
                    <a:lumMod val="75000"/>
                    <a:lumOff val="25000"/>
                  </a:schemeClr>
                </a:solidFill>
                <a:latin typeface="+mn-lt"/>
              </a:endParaRPr>
            </a:p>
            <a:p>
              <a:pPr marL="285750" indent="-285750">
                <a:lnSpc>
                  <a:spcPct val="114000"/>
                </a:lnSpc>
                <a:buSzPts val="2200"/>
                <a:buFont typeface="Arial"/>
                <a:buChar char="•"/>
              </a:pPr>
              <a:r>
                <a:rPr lang="en-IN" sz="2200">
                  <a:solidFill>
                    <a:schemeClr val="tx1">
                      <a:lumMod val="75000"/>
                      <a:lumOff val="25000"/>
                    </a:schemeClr>
                  </a:solidFill>
                  <a:latin typeface="+mn-lt"/>
                </a:rPr>
                <a:t>Automates repetitive tasks</a:t>
              </a:r>
            </a:p>
          </p:txBody>
        </p:sp>
        <p:sp>
          <p:nvSpPr>
            <p:cNvPr id="17" name="Google Shape;787;p42">
              <a:extLst>
                <a:ext uri="{FF2B5EF4-FFF2-40B4-BE49-F238E27FC236}">
                  <a16:creationId xmlns:a16="http://schemas.microsoft.com/office/drawing/2014/main" id="{8D30FE20-21A2-4E09-512A-96155F6F3DE5}"/>
                </a:ext>
              </a:extLst>
            </p:cNvPr>
            <p:cNvSpPr/>
            <p:nvPr/>
          </p:nvSpPr>
          <p:spPr>
            <a:xfrm>
              <a:off x="6047496" y="3603132"/>
              <a:ext cx="2937753" cy="490434"/>
            </a:xfrm>
            <a:prstGeom prst="roundRect">
              <a:avLst>
                <a:gd name="adj" fmla="val 16667"/>
              </a:avLst>
            </a:prstGeom>
            <a:solidFill>
              <a:srgbClr val="2E75B5"/>
            </a:solid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1"/>
                </a:buClr>
                <a:buSzPts val="2200"/>
              </a:pPr>
              <a:r>
                <a:rPr lang="en-US" sz="2200">
                  <a:solidFill>
                    <a:schemeClr val="lt1"/>
                  </a:solidFill>
                  <a:latin typeface="Open Sans"/>
                  <a:ea typeface="Open Sans"/>
                  <a:cs typeface="Open Sans"/>
                  <a:sym typeface="Open Sans"/>
                </a:rPr>
                <a:t>Uses</a:t>
              </a:r>
              <a:endParaRPr sz="1800">
                <a:solidFill>
                  <a:schemeClr val="dk1"/>
                </a:solidFill>
                <a:latin typeface="Calibri"/>
                <a:ea typeface="Calibri"/>
                <a:cs typeface="Calibri"/>
                <a:sym typeface="Calibri"/>
              </a:endParaRPr>
            </a:p>
          </p:txBody>
        </p:sp>
      </p:grpSp>
      <p:pic>
        <p:nvPicPr>
          <p:cNvPr id="4" name="Picture 3" descr="A person sitting at a desk working on a computer&#10;&#10;Description automatically generated">
            <a:extLst>
              <a:ext uri="{FF2B5EF4-FFF2-40B4-BE49-F238E27FC236}">
                <a16:creationId xmlns:a16="http://schemas.microsoft.com/office/drawing/2014/main" id="{EA5A7C1A-9CE2-6DF7-B7B2-19A1541AD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144" y="2416609"/>
            <a:ext cx="6298539" cy="5748475"/>
          </a:xfrm>
          <a:prstGeom prst="rect">
            <a:avLst/>
          </a:prstGeom>
        </p:spPr>
      </p:pic>
    </p:spTree>
    <p:extLst>
      <p:ext uri="{BB962C8B-B14F-4D97-AF65-F5344CB8AC3E}">
        <p14:creationId xmlns:p14="http://schemas.microsoft.com/office/powerpoint/2010/main" val="3520654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90F4443-D4F3-3DD8-D9DE-0C96962F8CE5}"/>
              </a:ext>
            </a:extLst>
          </p:cNvPr>
          <p:cNvSpPr>
            <a:spLocks noGrp="1"/>
          </p:cNvSpPr>
          <p:nvPr>
            <p:ph type="body" idx="2"/>
          </p:nvPr>
        </p:nvSpPr>
        <p:spPr>
          <a:xfrm>
            <a:off x="8128000" y="3371850"/>
            <a:ext cx="7315200" cy="3332562"/>
          </a:xfrm>
        </p:spPr>
        <p:txBody>
          <a:bodyPr/>
          <a:lstStyle/>
          <a:p>
            <a:r>
              <a:rPr lang="en-US"/>
              <a:t>== checks object identity, whereas </a:t>
            </a:r>
            <a:r>
              <a:rPr lang="en-US" b="1"/>
              <a:t>is</a:t>
            </a:r>
            <a:r>
              <a:rPr lang="en-US"/>
              <a:t> compares values</a:t>
            </a:r>
          </a:p>
          <a:p>
            <a:r>
              <a:rPr lang="en-US"/>
              <a:t>== compares values, whereas </a:t>
            </a:r>
            <a:r>
              <a:rPr lang="en-US" b="1"/>
              <a:t>is</a:t>
            </a:r>
            <a:r>
              <a:rPr lang="en-US"/>
              <a:t> checks object identity</a:t>
            </a:r>
          </a:p>
          <a:p>
            <a:r>
              <a:rPr lang="en-US"/>
              <a:t>Both == and </a:t>
            </a:r>
            <a:r>
              <a:rPr lang="en-US" b="1"/>
              <a:t>is</a:t>
            </a:r>
            <a:r>
              <a:rPr lang="en-US"/>
              <a:t> perform the same function</a:t>
            </a:r>
          </a:p>
          <a:p>
            <a:r>
              <a:rPr lang="en-US"/>
              <a:t>== is used for arithmetic operations, while </a:t>
            </a:r>
            <a:r>
              <a:rPr lang="en-US" b="1"/>
              <a:t>is</a:t>
            </a:r>
          </a:p>
          <a:p>
            <a:pPr marL="0" indent="0">
              <a:spcBef>
                <a:spcPts val="0"/>
              </a:spcBef>
              <a:buNone/>
            </a:pPr>
            <a:r>
              <a:rPr lang="en-US"/>
              <a:t>     is used for assignments</a:t>
            </a:r>
            <a:endParaRPr lang="en-IN"/>
          </a:p>
        </p:txBody>
      </p:sp>
      <p:sp>
        <p:nvSpPr>
          <p:cNvPr id="6" name="Text Placeholder 5">
            <a:extLst>
              <a:ext uri="{FF2B5EF4-FFF2-40B4-BE49-F238E27FC236}">
                <a16:creationId xmlns:a16="http://schemas.microsoft.com/office/drawing/2014/main" id="{7D42CFB9-4961-9907-BB8A-8E4C3D599CAA}"/>
              </a:ext>
            </a:extLst>
          </p:cNvPr>
          <p:cNvSpPr>
            <a:spLocks noGrp="1"/>
          </p:cNvSpPr>
          <p:nvPr>
            <p:ph type="body" idx="10"/>
          </p:nvPr>
        </p:nvSpPr>
        <p:spPr>
          <a:xfrm>
            <a:off x="8128000" y="2499874"/>
            <a:ext cx="7315200" cy="771878"/>
          </a:xfrm>
        </p:spPr>
        <p:txBody>
          <a:bodyPr/>
          <a:lstStyle/>
          <a:p>
            <a:r>
              <a:rPr lang="en-US"/>
              <a:t>What is the main difference between the == and is operators in Python?</a:t>
            </a:r>
          </a:p>
        </p:txBody>
      </p:sp>
    </p:spTree>
    <p:extLst>
      <p:ext uri="{BB962C8B-B14F-4D97-AF65-F5344CB8AC3E}">
        <p14:creationId xmlns:p14="http://schemas.microsoft.com/office/powerpoint/2010/main" val="39528493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701B4AD-C5A0-0A24-A32B-D6ECD95D2F0C}"/>
              </a:ext>
            </a:extLst>
          </p:cNvPr>
          <p:cNvSpPr>
            <a:spLocks noGrp="1"/>
          </p:cNvSpPr>
          <p:nvPr>
            <p:ph type="title"/>
          </p:nvPr>
        </p:nvSpPr>
        <p:spPr>
          <a:xfrm>
            <a:off x="2421576" y="349071"/>
            <a:ext cx="9884724" cy="646426"/>
          </a:xfrm>
        </p:spPr>
        <p:txBody>
          <a:bodyPr/>
          <a:lstStyle/>
          <a:p>
            <a:r>
              <a:rPr lang="en-US"/>
              <a:t>Comparing Numbers Using Python Operators</a:t>
            </a:r>
          </a:p>
        </p:txBody>
      </p:sp>
      <p:sp>
        <p:nvSpPr>
          <p:cNvPr id="4" name="Text Placeholder 3">
            <a:extLst>
              <a:ext uri="{FF2B5EF4-FFF2-40B4-BE49-F238E27FC236}">
                <a16:creationId xmlns:a16="http://schemas.microsoft.com/office/drawing/2014/main" id="{8735034C-7ACE-2BFB-51E3-18E4C14ADD32}"/>
              </a:ext>
            </a:extLst>
          </p:cNvPr>
          <p:cNvSpPr>
            <a:spLocks noGrp="1"/>
          </p:cNvSpPr>
          <p:nvPr>
            <p:ph type="body" sz="quarter" idx="11"/>
          </p:nvPr>
        </p:nvSpPr>
        <p:spPr>
          <a:xfrm>
            <a:off x="1291857" y="2370300"/>
            <a:ext cx="13696999" cy="5873587"/>
          </a:xfrm>
        </p:spPr>
        <p:txBody>
          <a:bodyPr/>
          <a:lstStyle/>
          <a:p>
            <a:pPr>
              <a:lnSpc>
                <a:spcPct val="113999"/>
              </a:lnSpc>
            </a:pPr>
            <a:r>
              <a:rPr lang="en-US" b="1">
                <a:latin typeface="Open Sans"/>
                <a:ea typeface="Open Sans"/>
                <a:cs typeface="Open Sans"/>
              </a:rPr>
              <a:t>Overview:</a:t>
            </a:r>
            <a:r>
              <a:rPr lang="en-US">
                <a:latin typeface="Open Sans"/>
                <a:ea typeface="Open Sans"/>
                <a:cs typeface="Open Sans"/>
              </a:rPr>
              <a:t> This demonstration covers applying Python’s comparison operators to evaluate relationships between numbers. You will learn how to take user input, implement comparison operations, and understand how conditions and comparisons support decision-making in Python programming.</a:t>
            </a:r>
            <a:endParaRPr lang="en-US"/>
          </a:p>
        </p:txBody>
      </p:sp>
      <p:sp>
        <p:nvSpPr>
          <p:cNvPr id="5" name="Text Placeholder 4">
            <a:extLst>
              <a:ext uri="{FF2B5EF4-FFF2-40B4-BE49-F238E27FC236}">
                <a16:creationId xmlns:a16="http://schemas.microsoft.com/office/drawing/2014/main" id="{7694CC39-0DF6-45CA-0696-21B2A487A241}"/>
              </a:ext>
            </a:extLst>
          </p:cNvPr>
          <p:cNvSpPr>
            <a:spLocks noGrp="1"/>
          </p:cNvSpPr>
          <p:nvPr>
            <p:ph type="body" sz="quarter" idx="14"/>
          </p:nvPr>
        </p:nvSpPr>
        <p:spPr>
          <a:xfrm>
            <a:off x="13416914" y="1793560"/>
            <a:ext cx="565786" cy="574675"/>
          </a:xfrm>
        </p:spPr>
        <p:txBody>
          <a:bodyPr vert="horz" lIns="91441" tIns="45720" rIns="91441" bIns="45720" rtlCol="0" anchor="t">
            <a:normAutofit/>
          </a:bodyPr>
          <a:lstStyle/>
          <a:p>
            <a:r>
              <a:rPr lang="en-IN">
                <a:latin typeface="Open Sans"/>
                <a:ea typeface="Open Sans"/>
                <a:cs typeface="Open Sans"/>
              </a:rPr>
              <a:t>10</a:t>
            </a:r>
            <a:endParaRPr lang="en-IN"/>
          </a:p>
        </p:txBody>
      </p:sp>
      <p:grpSp>
        <p:nvGrpSpPr>
          <p:cNvPr id="3" name="Note_Section">
            <a:extLst>
              <a:ext uri="{FF2B5EF4-FFF2-40B4-BE49-F238E27FC236}">
                <a16:creationId xmlns:a16="http://schemas.microsoft.com/office/drawing/2014/main" id="{529A51CA-70CB-6FDF-9839-FDEACE597E34}"/>
              </a:ext>
            </a:extLst>
          </p:cNvPr>
          <p:cNvGrpSpPr/>
          <p:nvPr/>
        </p:nvGrpSpPr>
        <p:grpSpPr>
          <a:xfrm>
            <a:off x="2591247" y="7324316"/>
            <a:ext cx="11073507" cy="1375953"/>
            <a:chOff x="2626300" y="6361970"/>
            <a:chExt cx="11073507" cy="1375953"/>
          </a:xfrm>
        </p:grpSpPr>
        <p:sp>
          <p:nvSpPr>
            <p:cNvPr id="6" name="Note_Text">
              <a:extLst>
                <a:ext uri="{FF2B5EF4-FFF2-40B4-BE49-F238E27FC236}">
                  <a16:creationId xmlns:a16="http://schemas.microsoft.com/office/drawing/2014/main" id="{CFA55EA8-79D5-703B-3230-210E60072074}"/>
                </a:ext>
              </a:extLst>
            </p:cNvPr>
            <p:cNvSpPr/>
            <p:nvPr/>
          </p:nvSpPr>
          <p:spPr>
            <a:xfrm>
              <a:off x="2696407" y="6691542"/>
              <a:ext cx="11003400" cy="10463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1">
                <a:lnSpc>
                  <a:spcPct val="115000"/>
                </a:lnSpc>
                <a:buClr>
                  <a:srgbClr val="000000"/>
                </a:buClr>
              </a:pPr>
              <a:r>
                <a:rPr lang="en-US" sz="2200">
                  <a:solidFill>
                    <a:srgbClr val="3D3D3D"/>
                  </a:solidFill>
                  <a:latin typeface="Open Sans" panose="020B0606030504020204" pitchFamily="34" charset="0"/>
                </a:rPr>
                <a:t>Please download the demo document from the Reference Material section for step-by-step guidance.</a:t>
              </a:r>
              <a:endParaRPr lang="en-US" sz="2200" kern="0">
                <a:solidFill>
                  <a:schemeClr val="tx1">
                    <a:lumMod val="75000"/>
                    <a:lumOff val="25000"/>
                  </a:schemeClr>
                </a:solidFill>
                <a:latin typeface="Open Sans" pitchFamily="2" charset="0"/>
                <a:ea typeface="Open Sans" pitchFamily="2" charset="0"/>
                <a:cs typeface="Open Sans" pitchFamily="2" charset="0"/>
                <a:sym typeface="Arial" panose="020B0604020202090204"/>
              </a:endParaRPr>
            </a:p>
          </p:txBody>
        </p:sp>
        <p:sp>
          <p:nvSpPr>
            <p:cNvPr id="7" name="Rectangle_Shape">
              <a:extLst>
                <a:ext uri="{FF2B5EF4-FFF2-40B4-BE49-F238E27FC236}">
                  <a16:creationId xmlns:a16="http://schemas.microsoft.com/office/drawing/2014/main" id="{66F6396E-96C4-C81E-7AE0-14FBACFDE7F8}"/>
                </a:ext>
              </a:extLst>
            </p:cNvPr>
            <p:cNvSpPr/>
            <p:nvPr/>
          </p:nvSpPr>
          <p:spPr>
            <a:xfrm>
              <a:off x="2626300" y="6588933"/>
              <a:ext cx="11003400" cy="1148990"/>
            </a:xfrm>
            <a:prstGeom prst="roundRect">
              <a:avLst>
                <a:gd name="adj" fmla="val 16667"/>
              </a:avLst>
            </a:prstGeom>
            <a:noFill/>
            <a:ln w="19050" cap="flat" cmpd="sng">
              <a:solidFill>
                <a:srgbClr val="58AFF7"/>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8" name="Note_Shape">
              <a:extLst>
                <a:ext uri="{FF2B5EF4-FFF2-40B4-BE49-F238E27FC236}">
                  <a16:creationId xmlns:a16="http://schemas.microsoft.com/office/drawing/2014/main" id="{B6197CED-A1C2-42E9-942B-D64B7BE69AC0}"/>
                </a:ext>
              </a:extLst>
            </p:cNvPr>
            <p:cNvSpPr/>
            <p:nvPr/>
          </p:nvSpPr>
          <p:spPr>
            <a:xfrm>
              <a:off x="3013050" y="6361970"/>
              <a:ext cx="1532100" cy="449100"/>
            </a:xfrm>
            <a:prstGeom prst="roundRect">
              <a:avLst>
                <a:gd name="adj" fmla="val 16667"/>
              </a:avLst>
            </a:prstGeom>
            <a:solidFill>
              <a:srgbClr val="44AAF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400"/>
              </a:pPr>
              <a:endParaRPr/>
            </a:p>
          </p:txBody>
        </p:sp>
        <p:sp>
          <p:nvSpPr>
            <p:cNvPr id="9" name="Note">
              <a:extLst>
                <a:ext uri="{FF2B5EF4-FFF2-40B4-BE49-F238E27FC236}">
                  <a16:creationId xmlns:a16="http://schemas.microsoft.com/office/drawing/2014/main" id="{1549F118-9E8C-D6D2-4AFB-7002DD9973BC}"/>
                </a:ext>
              </a:extLst>
            </p:cNvPr>
            <p:cNvSpPr txBox="1"/>
            <p:nvPr/>
          </p:nvSpPr>
          <p:spPr>
            <a:xfrm>
              <a:off x="3368254" y="6373070"/>
              <a:ext cx="1100700" cy="274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000"/>
              </a:pPr>
              <a:r>
                <a:rPr lang="en-US" sz="2000" b="1" i="1">
                  <a:solidFill>
                    <a:srgbClr val="FFFFFF"/>
                  </a:solidFill>
                  <a:latin typeface="Open Sans"/>
                  <a:ea typeface="Open Sans"/>
                  <a:cs typeface="Open Sans"/>
                  <a:sym typeface="Open Sans"/>
                </a:rPr>
                <a:t>Note:</a:t>
              </a:r>
              <a:endParaRPr sz="2000" b="1" i="1">
                <a:solidFill>
                  <a:srgbClr val="FFFFFF"/>
                </a:solidFill>
                <a:latin typeface="Open Sans"/>
                <a:ea typeface="Open Sans"/>
                <a:cs typeface="Open Sans"/>
                <a:sym typeface="Open Sans"/>
              </a:endParaRPr>
            </a:p>
          </p:txBody>
        </p:sp>
      </p:grpSp>
    </p:spTree>
    <p:custDataLst>
      <p:tags r:id="rId1"/>
    </p:custDataLst>
    <p:extLst>
      <p:ext uri="{BB962C8B-B14F-4D97-AF65-F5344CB8AC3E}">
        <p14:creationId xmlns:p14="http://schemas.microsoft.com/office/powerpoint/2010/main" val="2036620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554D72-A874-02A4-5BAA-EA1410FE7B5B}"/>
              </a:ext>
            </a:extLst>
          </p:cNvPr>
          <p:cNvSpPr>
            <a:spLocks noGrp="1"/>
          </p:cNvSpPr>
          <p:nvPr>
            <p:ph type="body" sz="quarter" idx="12"/>
          </p:nvPr>
        </p:nvSpPr>
        <p:spPr>
          <a:xfrm>
            <a:off x="1291857" y="2370300"/>
            <a:ext cx="13696999" cy="5873587"/>
          </a:xfrm>
        </p:spPr>
        <p:txBody>
          <a:bodyPr>
            <a:normAutofit/>
          </a:bodyPr>
          <a:lstStyle/>
          <a:p>
            <a:pPr>
              <a:lnSpc>
                <a:spcPct val="113999"/>
              </a:lnSpc>
            </a:pPr>
            <a:r>
              <a:rPr lang="en-US">
                <a:latin typeface="Open Sans"/>
                <a:ea typeface="Open Sans"/>
                <a:cs typeface="Open Sans"/>
              </a:rPr>
              <a:t>In this guided practice, you will take on the role of a software engineering intern at a fast-growing startup. Your first assignment is to develop a Comprehensive Employee Financial Insights System that collects and analyzes employee salary data. You will work hands-on with Python variables, data types, operators, indentation, and user input and output.</a:t>
            </a:r>
          </a:p>
        </p:txBody>
      </p:sp>
      <p:sp>
        <p:nvSpPr>
          <p:cNvPr id="6" name="Text Placeholder 5">
            <a:extLst>
              <a:ext uri="{FF2B5EF4-FFF2-40B4-BE49-F238E27FC236}">
                <a16:creationId xmlns:a16="http://schemas.microsoft.com/office/drawing/2014/main" id="{8CFA936E-F93E-38EE-0E1D-E450CCDDC3B1}"/>
              </a:ext>
            </a:extLst>
          </p:cNvPr>
          <p:cNvSpPr>
            <a:spLocks noGrp="1"/>
          </p:cNvSpPr>
          <p:nvPr>
            <p:ph type="body" sz="quarter" idx="14"/>
          </p:nvPr>
        </p:nvSpPr>
        <p:spPr>
          <a:xfrm>
            <a:off x="13416914" y="1793560"/>
            <a:ext cx="565786" cy="574675"/>
          </a:xfrm>
        </p:spPr>
        <p:txBody>
          <a:bodyPr/>
          <a:lstStyle/>
          <a:p>
            <a:r>
              <a:rPr lang="en-IN"/>
              <a:t>20</a:t>
            </a:r>
          </a:p>
        </p:txBody>
      </p:sp>
    </p:spTree>
    <p:custDataLst>
      <p:tags r:id="rId1"/>
    </p:custDataLst>
    <p:extLst>
      <p:ext uri="{BB962C8B-B14F-4D97-AF65-F5344CB8AC3E}">
        <p14:creationId xmlns:p14="http://schemas.microsoft.com/office/powerpoint/2010/main" val="40890609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0F532-3B90-93F6-678F-EF59ACF2A398}"/>
              </a:ext>
            </a:extLst>
          </p:cNvPr>
          <p:cNvSpPr>
            <a:spLocks noGrp="1"/>
          </p:cNvSpPr>
          <p:nvPr>
            <p:ph type="body" sz="quarter" idx="19"/>
          </p:nvPr>
        </p:nvSpPr>
        <p:spPr>
          <a:xfrm>
            <a:off x="734790" y="1980938"/>
            <a:ext cx="9632528" cy="4055149"/>
          </a:xfrm>
        </p:spPr>
        <p:txBody>
          <a:bodyPr/>
          <a:lstStyle/>
          <a:p>
            <a:r>
              <a:rPr lang="en-US"/>
              <a:t>Python is an interpreted language with powerful features like complex data structures and reusable modules.</a:t>
            </a:r>
          </a:p>
          <a:p>
            <a:r>
              <a:rPr lang="en-US"/>
              <a:t>Multiple IDEs support Python development, including Jupyter Notebook, VS Code, Spyder, and PyCharm.</a:t>
            </a:r>
          </a:p>
          <a:p>
            <a:r>
              <a:rPr lang="en-US"/>
              <a:t>Simple syntax makes Python easy to read, write, and maintain.</a:t>
            </a:r>
          </a:p>
          <a:p>
            <a:r>
              <a:rPr lang="en-US"/>
              <a:t>Variables in Python store different data types, such as integers, floats, strings, booleans, lists, tuples, and dictionaries.</a:t>
            </a:r>
          </a:p>
          <a:p>
            <a:r>
              <a:rPr lang="en-US"/>
              <a:t>Operators enable computations, including arithmetic, assignment, comparison, logical, and miscellaneous operations.</a:t>
            </a:r>
            <a:endParaRPr lang="en-IN"/>
          </a:p>
        </p:txBody>
      </p:sp>
    </p:spTree>
    <p:custDataLst>
      <p:tags r:id="rId1"/>
    </p:custDataLst>
    <p:extLst>
      <p:ext uri="{BB962C8B-B14F-4D97-AF65-F5344CB8AC3E}">
        <p14:creationId xmlns:p14="http://schemas.microsoft.com/office/powerpoint/2010/main" val="28756279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18581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20C8EB-1340-8B21-8106-7D34F8339890}"/>
              </a:ext>
            </a:extLst>
          </p:cNvPr>
          <p:cNvSpPr>
            <a:spLocks noGrp="1"/>
          </p:cNvSpPr>
          <p:nvPr>
            <p:ph type="title"/>
          </p:nvPr>
        </p:nvSpPr>
        <p:spPr/>
        <p:txBody>
          <a:bodyPr>
            <a:normAutofit/>
          </a:bodyPr>
          <a:lstStyle/>
          <a:p>
            <a:r>
              <a:rPr lang="en-IN"/>
              <a:t>Categories of Programming Languages</a:t>
            </a:r>
          </a:p>
        </p:txBody>
      </p:sp>
      <p:sp>
        <p:nvSpPr>
          <p:cNvPr id="6" name="Brandline_LVC">
            <a:extLst>
              <a:ext uri="{FF2B5EF4-FFF2-40B4-BE49-F238E27FC236}">
                <a16:creationId xmlns:a16="http://schemas.microsoft.com/office/drawing/2014/main" id="{CC194DC0-6F4B-9FB1-C0C6-C8E35CBCD361}"/>
              </a:ext>
            </a:extLst>
          </p:cNvPr>
          <p:cNvSpPr/>
          <p:nvPr/>
        </p:nvSpPr>
        <p:spPr>
          <a:xfrm>
            <a:off x="3873500" y="816324"/>
            <a:ext cx="85190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grpSp>
        <p:nvGrpSpPr>
          <p:cNvPr id="13" name="Group 12">
            <a:extLst>
              <a:ext uri="{FF2B5EF4-FFF2-40B4-BE49-F238E27FC236}">
                <a16:creationId xmlns:a16="http://schemas.microsoft.com/office/drawing/2014/main" id="{AEBFB992-70F3-135E-E736-B2981060683B}"/>
              </a:ext>
            </a:extLst>
          </p:cNvPr>
          <p:cNvGrpSpPr/>
          <p:nvPr/>
        </p:nvGrpSpPr>
        <p:grpSpPr>
          <a:xfrm>
            <a:off x="8507085" y="2612465"/>
            <a:ext cx="6306534" cy="5715211"/>
            <a:chOff x="8614151" y="3389988"/>
            <a:chExt cx="6308725" cy="5880637"/>
          </a:xfrm>
        </p:grpSpPr>
        <p:sp>
          <p:nvSpPr>
            <p:cNvPr id="14" name="Rectangle 32">
              <a:extLst>
                <a:ext uri="{FF2B5EF4-FFF2-40B4-BE49-F238E27FC236}">
                  <a16:creationId xmlns:a16="http://schemas.microsoft.com/office/drawing/2014/main" id="{79D79D66-AA08-B3F5-830C-B1051C4E55C4}"/>
                </a:ext>
              </a:extLst>
            </p:cNvPr>
            <p:cNvSpPr>
              <a:spLocks noChangeArrowheads="1"/>
            </p:cNvSpPr>
            <p:nvPr/>
          </p:nvSpPr>
          <p:spPr bwMode="auto">
            <a:xfrm>
              <a:off x="8614151" y="4565583"/>
              <a:ext cx="6308725" cy="4705042"/>
            </a:xfrm>
            <a:prstGeom prst="roundRect">
              <a:avLst>
                <a:gd name="adj" fmla="val 0"/>
              </a:avLst>
            </a:prstGeom>
            <a:solidFill>
              <a:schemeClr val="bg1"/>
            </a:solidFill>
            <a:ln w="12700">
              <a:solidFill>
                <a:srgbClr val="486C12"/>
              </a:solidFill>
              <a:miter lim="800000"/>
              <a:headEnd/>
              <a:tailEnd/>
            </a:ln>
          </p:spPr>
          <p:txBody>
            <a:bodyPr vert="horz" wrap="square" lIns="91408" tIns="45704" rIns="91408" bIns="45704" numCol="1" anchor="t" anchorCtr="0" compatLnSpc="1">
              <a:prstTxWarp prst="textNoShape">
                <a:avLst/>
              </a:prstTxWarp>
            </a:bodyPr>
            <a:lstStyle/>
            <a:p>
              <a:pPr defTabSz="1218315"/>
              <a:endParaRPr lang="en-US" sz="1738" kern="0">
                <a:solidFill>
                  <a:prstClr val="black"/>
                </a:solidFill>
              </a:endParaRPr>
            </a:p>
          </p:txBody>
        </p:sp>
        <p:sp>
          <p:nvSpPr>
            <p:cNvPr id="15" name="Freeform 34">
              <a:extLst>
                <a:ext uri="{FF2B5EF4-FFF2-40B4-BE49-F238E27FC236}">
                  <a16:creationId xmlns:a16="http://schemas.microsoft.com/office/drawing/2014/main" id="{9AAD37C9-F9FF-1945-B6D5-EE3D551C0533}"/>
                </a:ext>
              </a:extLst>
            </p:cNvPr>
            <p:cNvSpPr>
              <a:spLocks/>
            </p:cNvSpPr>
            <p:nvPr/>
          </p:nvSpPr>
          <p:spPr bwMode="auto">
            <a:xfrm>
              <a:off x="8614151" y="3389988"/>
              <a:ext cx="6308725" cy="985838"/>
            </a:xfrm>
            <a:prstGeom prst="roundRect">
              <a:avLst/>
            </a:prstGeom>
            <a:solidFill>
              <a:srgbClr val="C05E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4" rIns="91408" bIns="45704" numCol="1" anchor="t" anchorCtr="0" compatLnSpc="1">
              <a:prstTxWarp prst="textNoShape">
                <a:avLst/>
              </a:prstTxWarp>
            </a:bodyPr>
            <a:lstStyle/>
            <a:p>
              <a:pPr defTabSz="1218315"/>
              <a:endParaRPr lang="en-US" sz="1738" kern="0">
                <a:solidFill>
                  <a:prstClr val="black"/>
                </a:solidFill>
              </a:endParaRPr>
            </a:p>
          </p:txBody>
        </p:sp>
        <p:sp>
          <p:nvSpPr>
            <p:cNvPr id="16" name="Rectangle 35">
              <a:extLst>
                <a:ext uri="{FF2B5EF4-FFF2-40B4-BE49-F238E27FC236}">
                  <a16:creationId xmlns:a16="http://schemas.microsoft.com/office/drawing/2014/main" id="{E0B606EB-E628-3CF9-44A3-29FF5F84D2D6}"/>
                </a:ext>
              </a:extLst>
            </p:cNvPr>
            <p:cNvSpPr>
              <a:spLocks noChangeArrowheads="1"/>
            </p:cNvSpPr>
            <p:nvPr/>
          </p:nvSpPr>
          <p:spPr bwMode="auto">
            <a:xfrm>
              <a:off x="9023726" y="4375826"/>
              <a:ext cx="5487988" cy="184150"/>
            </a:xfrm>
            <a:prstGeom prst="rect">
              <a:avLst/>
            </a:prstGeom>
            <a:solidFill>
              <a:srgbClr val="B8C5A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8" tIns="45704" rIns="91408" bIns="45704" numCol="1" anchor="t" anchorCtr="0" compatLnSpc="1">
              <a:prstTxWarp prst="textNoShape">
                <a:avLst/>
              </a:prstTxWarp>
            </a:bodyPr>
            <a:lstStyle/>
            <a:p>
              <a:pPr defTabSz="1218315"/>
              <a:endParaRPr lang="en-US" sz="1738" kern="0">
                <a:solidFill>
                  <a:prstClr val="black"/>
                </a:solidFill>
              </a:endParaRPr>
            </a:p>
          </p:txBody>
        </p:sp>
        <p:sp>
          <p:nvSpPr>
            <p:cNvPr id="17" name="Rectangle 36">
              <a:extLst>
                <a:ext uri="{FF2B5EF4-FFF2-40B4-BE49-F238E27FC236}">
                  <a16:creationId xmlns:a16="http://schemas.microsoft.com/office/drawing/2014/main" id="{EAA2A494-FCD6-5D1E-3EFE-CC5C36A70A9E}"/>
                </a:ext>
              </a:extLst>
            </p:cNvPr>
            <p:cNvSpPr>
              <a:spLocks noChangeArrowheads="1"/>
            </p:cNvSpPr>
            <p:nvPr/>
          </p:nvSpPr>
          <p:spPr bwMode="auto">
            <a:xfrm>
              <a:off x="9179301" y="4375826"/>
              <a:ext cx="5487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8" tIns="45704" rIns="91408" bIns="45704" numCol="1" anchor="t" anchorCtr="0" compatLnSpc="1">
              <a:prstTxWarp prst="textNoShape">
                <a:avLst/>
              </a:prstTxWarp>
            </a:bodyPr>
            <a:lstStyle/>
            <a:p>
              <a:pPr defTabSz="1218315"/>
              <a:endParaRPr lang="en-US" sz="1738" kern="0">
                <a:solidFill>
                  <a:prstClr val="black"/>
                </a:solidFill>
              </a:endParaRPr>
            </a:p>
          </p:txBody>
        </p:sp>
        <p:grpSp>
          <p:nvGrpSpPr>
            <p:cNvPr id="19" name="Group 18">
              <a:extLst>
                <a:ext uri="{FF2B5EF4-FFF2-40B4-BE49-F238E27FC236}">
                  <a16:creationId xmlns:a16="http://schemas.microsoft.com/office/drawing/2014/main" id="{330CA57A-27A3-7A22-265F-9EC0C5566F40}"/>
                </a:ext>
              </a:extLst>
            </p:cNvPr>
            <p:cNvGrpSpPr/>
            <p:nvPr/>
          </p:nvGrpSpPr>
          <p:grpSpPr>
            <a:xfrm flipV="1">
              <a:off x="14002580" y="3638420"/>
              <a:ext cx="555345" cy="574334"/>
              <a:chOff x="14002580" y="3577187"/>
              <a:chExt cx="555345" cy="574334"/>
            </a:xfrm>
            <a:solidFill>
              <a:srgbClr val="FF5555"/>
            </a:solidFill>
          </p:grpSpPr>
          <p:sp>
            <p:nvSpPr>
              <p:cNvPr id="21" name="Freeform 11">
                <a:extLst>
                  <a:ext uri="{FF2B5EF4-FFF2-40B4-BE49-F238E27FC236}">
                    <a16:creationId xmlns:a16="http://schemas.microsoft.com/office/drawing/2014/main" id="{43F66636-EC12-18E5-B1B8-3ED01C47D1A1}"/>
                  </a:ext>
                </a:extLst>
              </p:cNvPr>
              <p:cNvSpPr>
                <a:spLocks noEditPoints="1"/>
              </p:cNvSpPr>
              <p:nvPr/>
            </p:nvSpPr>
            <p:spPr bwMode="auto">
              <a:xfrm>
                <a:off x="14002580" y="3874924"/>
                <a:ext cx="120385" cy="276597"/>
              </a:xfrm>
              <a:custGeom>
                <a:avLst/>
                <a:gdLst>
                  <a:gd name="T0" fmla="*/ 0 w 426"/>
                  <a:gd name="T1" fmla="*/ 979 h 979"/>
                  <a:gd name="T2" fmla="*/ 426 w 426"/>
                  <a:gd name="T3" fmla="*/ 979 h 979"/>
                  <a:gd name="T4" fmla="*/ 426 w 426"/>
                  <a:gd name="T5" fmla="*/ 0 h 979"/>
                  <a:gd name="T6" fmla="*/ 0 w 426"/>
                  <a:gd name="T7" fmla="*/ 0 h 979"/>
                  <a:gd name="T8" fmla="*/ 0 w 426"/>
                  <a:gd name="T9" fmla="*/ 979 h 979"/>
                  <a:gd name="T10" fmla="*/ 213 w 426"/>
                  <a:gd name="T11" fmla="*/ 79 h 979"/>
                  <a:gd name="T12" fmla="*/ 325 w 426"/>
                  <a:gd name="T13" fmla="*/ 191 h 979"/>
                  <a:gd name="T14" fmla="*/ 213 w 426"/>
                  <a:gd name="T15" fmla="*/ 304 h 979"/>
                  <a:gd name="T16" fmla="*/ 100 w 426"/>
                  <a:gd name="T17" fmla="*/ 191 h 979"/>
                  <a:gd name="T18" fmla="*/ 213 w 426"/>
                  <a:gd name="T19" fmla="*/ 79 h 979"/>
                  <a:gd name="T20" fmla="*/ 213 w 426"/>
                  <a:gd name="T21" fmla="*/ 79 h 979"/>
                  <a:gd name="T22" fmla="*/ 213 w 426"/>
                  <a:gd name="T23" fmla="*/ 79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979">
                    <a:moveTo>
                      <a:pt x="0" y="979"/>
                    </a:moveTo>
                    <a:cubicBezTo>
                      <a:pt x="426" y="979"/>
                      <a:pt x="426" y="979"/>
                      <a:pt x="426" y="979"/>
                    </a:cubicBezTo>
                    <a:cubicBezTo>
                      <a:pt x="426" y="0"/>
                      <a:pt x="426" y="0"/>
                      <a:pt x="426" y="0"/>
                    </a:cubicBezTo>
                    <a:cubicBezTo>
                      <a:pt x="0" y="0"/>
                      <a:pt x="0" y="0"/>
                      <a:pt x="0" y="0"/>
                    </a:cubicBezTo>
                    <a:lnTo>
                      <a:pt x="0" y="979"/>
                    </a:lnTo>
                    <a:close/>
                    <a:moveTo>
                      <a:pt x="213" y="79"/>
                    </a:moveTo>
                    <a:cubicBezTo>
                      <a:pt x="275" y="79"/>
                      <a:pt x="325" y="129"/>
                      <a:pt x="325" y="191"/>
                    </a:cubicBezTo>
                    <a:cubicBezTo>
                      <a:pt x="325" y="253"/>
                      <a:pt x="275" y="304"/>
                      <a:pt x="213" y="304"/>
                    </a:cubicBezTo>
                    <a:cubicBezTo>
                      <a:pt x="151" y="304"/>
                      <a:pt x="100" y="253"/>
                      <a:pt x="100" y="191"/>
                    </a:cubicBezTo>
                    <a:cubicBezTo>
                      <a:pt x="100" y="129"/>
                      <a:pt x="151" y="79"/>
                      <a:pt x="213" y="79"/>
                    </a:cubicBezTo>
                    <a:close/>
                    <a:moveTo>
                      <a:pt x="213" y="79"/>
                    </a:moveTo>
                    <a:cubicBezTo>
                      <a:pt x="213" y="79"/>
                      <a:pt x="213" y="79"/>
                      <a:pt x="213" y="79"/>
                    </a:cubicBezTo>
                  </a:path>
                </a:pathLst>
              </a:custGeom>
              <a:solidFill>
                <a:srgbClr val="C05E51"/>
              </a:solidFill>
              <a:ln>
                <a:noFill/>
              </a:ln>
            </p:spPr>
            <p:txBody>
              <a:bodyPr vert="horz" wrap="square" lIns="91408" tIns="45704" rIns="91408" bIns="45704" numCol="1" anchor="t" anchorCtr="0" compatLnSpc="1">
                <a:prstTxWarp prst="textNoShape">
                  <a:avLst/>
                </a:prstTxWarp>
              </a:bodyPr>
              <a:lstStyle/>
              <a:p>
                <a:pPr defTabSz="1218315"/>
                <a:endParaRPr lang="en-US" sz="2000" b="1" kern="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Freeform 12">
                <a:extLst>
                  <a:ext uri="{FF2B5EF4-FFF2-40B4-BE49-F238E27FC236}">
                    <a16:creationId xmlns:a16="http://schemas.microsoft.com/office/drawing/2014/main" id="{1B07B8E9-B8AA-AE09-A57F-C7E2E58E0D61}"/>
                  </a:ext>
                </a:extLst>
              </p:cNvPr>
              <p:cNvSpPr>
                <a:spLocks noEditPoints="1"/>
              </p:cNvSpPr>
              <p:nvPr/>
            </p:nvSpPr>
            <p:spPr bwMode="auto">
              <a:xfrm>
                <a:off x="14146970" y="3577187"/>
                <a:ext cx="410955" cy="552837"/>
              </a:xfrm>
              <a:custGeom>
                <a:avLst/>
                <a:gdLst>
                  <a:gd name="T0" fmla="*/ 1315 w 1454"/>
                  <a:gd name="T1" fmla="*/ 1090 h 1957"/>
                  <a:gd name="T2" fmla="*/ 996 w 1454"/>
                  <a:gd name="T3" fmla="*/ 837 h 1957"/>
                  <a:gd name="T4" fmla="*/ 680 w 1454"/>
                  <a:gd name="T5" fmla="*/ 809 h 1957"/>
                  <a:gd name="T6" fmla="*/ 762 w 1454"/>
                  <a:gd name="T7" fmla="*/ 619 h 1957"/>
                  <a:gd name="T8" fmla="*/ 732 w 1454"/>
                  <a:gd name="T9" fmla="*/ 113 h 1957"/>
                  <a:gd name="T10" fmla="*/ 578 w 1454"/>
                  <a:gd name="T11" fmla="*/ 164 h 1957"/>
                  <a:gd name="T12" fmla="*/ 491 w 1454"/>
                  <a:gd name="T13" fmla="*/ 463 h 1957"/>
                  <a:gd name="T14" fmla="*/ 187 w 1454"/>
                  <a:gd name="T15" fmla="*/ 894 h 1957"/>
                  <a:gd name="T16" fmla="*/ 0 w 1454"/>
                  <a:gd name="T17" fmla="*/ 1111 h 1957"/>
                  <a:gd name="T18" fmla="*/ 0 w 1454"/>
                  <a:gd name="T19" fmla="*/ 1851 h 1957"/>
                  <a:gd name="T20" fmla="*/ 297 w 1454"/>
                  <a:gd name="T21" fmla="*/ 1891 h 1957"/>
                  <a:gd name="T22" fmla="*/ 698 w 1454"/>
                  <a:gd name="T23" fmla="*/ 1949 h 1957"/>
                  <a:gd name="T24" fmla="*/ 1116 w 1454"/>
                  <a:gd name="T25" fmla="*/ 1881 h 1957"/>
                  <a:gd name="T26" fmla="*/ 1184 w 1454"/>
                  <a:gd name="T27" fmla="*/ 1734 h 1957"/>
                  <a:gd name="T28" fmla="*/ 1210 w 1454"/>
                  <a:gd name="T29" fmla="*/ 1647 h 1957"/>
                  <a:gd name="T30" fmla="*/ 1273 w 1454"/>
                  <a:gd name="T31" fmla="*/ 1447 h 1957"/>
                  <a:gd name="T32" fmla="*/ 1292 w 1454"/>
                  <a:gd name="T33" fmla="*/ 1343 h 1957"/>
                  <a:gd name="T34" fmla="*/ 1315 w 1454"/>
                  <a:gd name="T35" fmla="*/ 1216 h 1957"/>
                  <a:gd name="T36" fmla="*/ 1315 w 1454"/>
                  <a:gd name="T37" fmla="*/ 1090 h 1957"/>
                  <a:gd name="T38" fmla="*/ 1315 w 1454"/>
                  <a:gd name="T39" fmla="*/ 1090 h 1957"/>
                  <a:gd name="T40" fmla="*/ 1315 w 1454"/>
                  <a:gd name="T41" fmla="*/ 1090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4" h="1957">
                    <a:moveTo>
                      <a:pt x="1315" y="1090"/>
                    </a:moveTo>
                    <a:cubicBezTo>
                      <a:pt x="1315" y="1090"/>
                      <a:pt x="1454" y="753"/>
                      <a:pt x="996" y="837"/>
                    </a:cubicBezTo>
                    <a:cubicBezTo>
                      <a:pt x="996" y="837"/>
                      <a:pt x="713" y="896"/>
                      <a:pt x="680" y="809"/>
                    </a:cubicBezTo>
                    <a:cubicBezTo>
                      <a:pt x="680" y="809"/>
                      <a:pt x="658" y="744"/>
                      <a:pt x="762" y="619"/>
                    </a:cubicBezTo>
                    <a:cubicBezTo>
                      <a:pt x="762" y="619"/>
                      <a:pt x="993" y="362"/>
                      <a:pt x="732" y="113"/>
                    </a:cubicBezTo>
                    <a:cubicBezTo>
                      <a:pt x="732" y="113"/>
                      <a:pt x="599" y="0"/>
                      <a:pt x="578" y="164"/>
                    </a:cubicBezTo>
                    <a:cubicBezTo>
                      <a:pt x="557" y="327"/>
                      <a:pt x="581" y="337"/>
                      <a:pt x="491" y="463"/>
                    </a:cubicBezTo>
                    <a:cubicBezTo>
                      <a:pt x="491" y="463"/>
                      <a:pt x="239" y="707"/>
                      <a:pt x="187" y="894"/>
                    </a:cubicBezTo>
                    <a:cubicBezTo>
                      <a:pt x="187" y="894"/>
                      <a:pt x="117" y="1107"/>
                      <a:pt x="0" y="1111"/>
                    </a:cubicBezTo>
                    <a:cubicBezTo>
                      <a:pt x="0" y="1851"/>
                      <a:pt x="0" y="1851"/>
                      <a:pt x="0" y="1851"/>
                    </a:cubicBezTo>
                    <a:cubicBezTo>
                      <a:pt x="39" y="1850"/>
                      <a:pt x="164" y="1845"/>
                      <a:pt x="297" y="1891"/>
                    </a:cubicBezTo>
                    <a:cubicBezTo>
                      <a:pt x="297" y="1891"/>
                      <a:pt x="540" y="1949"/>
                      <a:pt x="698" y="1949"/>
                    </a:cubicBezTo>
                    <a:cubicBezTo>
                      <a:pt x="698" y="1949"/>
                      <a:pt x="1018" y="1957"/>
                      <a:pt x="1116" y="1881"/>
                    </a:cubicBezTo>
                    <a:cubicBezTo>
                      <a:pt x="1116" y="1881"/>
                      <a:pt x="1202" y="1817"/>
                      <a:pt x="1184" y="1734"/>
                    </a:cubicBezTo>
                    <a:cubicBezTo>
                      <a:pt x="1184" y="1734"/>
                      <a:pt x="1168" y="1679"/>
                      <a:pt x="1210" y="1647"/>
                    </a:cubicBezTo>
                    <a:cubicBezTo>
                      <a:pt x="1210" y="1647"/>
                      <a:pt x="1333" y="1570"/>
                      <a:pt x="1273" y="1447"/>
                    </a:cubicBezTo>
                    <a:cubicBezTo>
                      <a:pt x="1273" y="1447"/>
                      <a:pt x="1242" y="1391"/>
                      <a:pt x="1292" y="1343"/>
                    </a:cubicBezTo>
                    <a:cubicBezTo>
                      <a:pt x="1292" y="1343"/>
                      <a:pt x="1366" y="1286"/>
                      <a:pt x="1315" y="1216"/>
                    </a:cubicBezTo>
                    <a:cubicBezTo>
                      <a:pt x="1315" y="1216"/>
                      <a:pt x="1281" y="1157"/>
                      <a:pt x="1315" y="1090"/>
                    </a:cubicBezTo>
                    <a:close/>
                    <a:moveTo>
                      <a:pt x="1315" y="1090"/>
                    </a:moveTo>
                    <a:cubicBezTo>
                      <a:pt x="1315" y="1090"/>
                      <a:pt x="1315" y="1090"/>
                      <a:pt x="1315" y="1090"/>
                    </a:cubicBezTo>
                  </a:path>
                </a:pathLst>
              </a:custGeom>
              <a:solidFill>
                <a:srgbClr val="C05E51"/>
              </a:solidFill>
              <a:ln>
                <a:noFill/>
              </a:ln>
            </p:spPr>
            <p:txBody>
              <a:bodyPr vert="horz" wrap="square" lIns="91408" tIns="45704" rIns="91408" bIns="45704" numCol="1" anchor="t" anchorCtr="0" compatLnSpc="1">
                <a:prstTxWarp prst="textNoShape">
                  <a:avLst/>
                </a:prstTxWarp>
              </a:bodyPr>
              <a:lstStyle/>
              <a:p>
                <a:pPr defTabSz="1218315"/>
                <a:endParaRPr lang="en-US" sz="2000" b="1" kern="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0" name="Rectangle 19">
              <a:extLst>
                <a:ext uri="{FF2B5EF4-FFF2-40B4-BE49-F238E27FC236}">
                  <a16:creationId xmlns:a16="http://schemas.microsoft.com/office/drawing/2014/main" id="{CE45336D-CEB7-1088-8FA7-9428DE9FCBC4}"/>
                </a:ext>
              </a:extLst>
            </p:cNvPr>
            <p:cNvSpPr/>
            <p:nvPr/>
          </p:nvSpPr>
          <p:spPr>
            <a:xfrm>
              <a:off x="10208985" y="3652075"/>
              <a:ext cx="3119067" cy="446863"/>
            </a:xfrm>
            <a:prstGeom prst="rect">
              <a:avLst/>
            </a:prstGeom>
          </p:spPr>
          <p:txBody>
            <a:bodyPr wrap="none">
              <a:spAutoFit/>
            </a:bodyPr>
            <a:lstStyle/>
            <a:p>
              <a:pPr algn="ctr" defTabSz="1218315"/>
              <a:r>
                <a:rPr lang="en-IN" sz="2200" b="1" kern="0">
                  <a:solidFill>
                    <a:prstClr val="white"/>
                  </a:solidFill>
                  <a:latin typeface="Open Sans" panose="020B0606030504020204" pitchFamily="34" charset="0"/>
                  <a:ea typeface="Open Sans" panose="020B0606030504020204" pitchFamily="34" charset="0"/>
                  <a:cs typeface="Open Sans" panose="020B0606030504020204" pitchFamily="34" charset="0"/>
                </a:rPr>
                <a:t>Compiled languages</a:t>
              </a:r>
            </a:p>
          </p:txBody>
        </p:sp>
      </p:grpSp>
      <p:grpSp>
        <p:nvGrpSpPr>
          <p:cNvPr id="23" name="Group 22">
            <a:extLst>
              <a:ext uri="{FF2B5EF4-FFF2-40B4-BE49-F238E27FC236}">
                <a16:creationId xmlns:a16="http://schemas.microsoft.com/office/drawing/2014/main" id="{15C23DDC-49D6-915E-39B6-85E38BDF2C57}"/>
              </a:ext>
            </a:extLst>
          </p:cNvPr>
          <p:cNvGrpSpPr/>
          <p:nvPr/>
        </p:nvGrpSpPr>
        <p:grpSpPr>
          <a:xfrm>
            <a:off x="1452751" y="2610200"/>
            <a:ext cx="6306534" cy="5717474"/>
            <a:chOff x="1547813" y="3387726"/>
            <a:chExt cx="6308725" cy="5874423"/>
          </a:xfrm>
        </p:grpSpPr>
        <p:sp>
          <p:nvSpPr>
            <p:cNvPr id="24" name="Rectangle 36">
              <a:extLst>
                <a:ext uri="{FF2B5EF4-FFF2-40B4-BE49-F238E27FC236}">
                  <a16:creationId xmlns:a16="http://schemas.microsoft.com/office/drawing/2014/main" id="{89F19D7A-5E83-4627-0D8F-F5A1A91D37EE}"/>
                </a:ext>
              </a:extLst>
            </p:cNvPr>
            <p:cNvSpPr>
              <a:spLocks noChangeArrowheads="1"/>
            </p:cNvSpPr>
            <p:nvPr/>
          </p:nvSpPr>
          <p:spPr bwMode="auto">
            <a:xfrm>
              <a:off x="2112963" y="4373564"/>
              <a:ext cx="54879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8" tIns="45704" rIns="91408" bIns="45704" numCol="1" anchor="t" anchorCtr="0" compatLnSpc="1">
              <a:prstTxWarp prst="textNoShape">
                <a:avLst/>
              </a:prstTxWarp>
            </a:bodyPr>
            <a:lstStyle/>
            <a:p>
              <a:pPr defTabSz="1218315"/>
              <a:endParaRPr lang="en-US" sz="1738" kern="0">
                <a:solidFill>
                  <a:prstClr val="black"/>
                </a:solidFill>
              </a:endParaRPr>
            </a:p>
          </p:txBody>
        </p:sp>
        <p:sp>
          <p:nvSpPr>
            <p:cNvPr id="25" name="Rectangle 32">
              <a:extLst>
                <a:ext uri="{FF2B5EF4-FFF2-40B4-BE49-F238E27FC236}">
                  <a16:creationId xmlns:a16="http://schemas.microsoft.com/office/drawing/2014/main" id="{7FFEC6AE-9BC3-8320-27E2-16B639A49B10}"/>
                </a:ext>
              </a:extLst>
            </p:cNvPr>
            <p:cNvSpPr>
              <a:spLocks noChangeArrowheads="1"/>
            </p:cNvSpPr>
            <p:nvPr/>
          </p:nvSpPr>
          <p:spPr bwMode="auto">
            <a:xfrm>
              <a:off x="1595032" y="4557101"/>
              <a:ext cx="6227962" cy="4705048"/>
            </a:xfrm>
            <a:prstGeom prst="roundRect">
              <a:avLst>
                <a:gd name="adj" fmla="val 0"/>
              </a:avLst>
            </a:prstGeom>
            <a:solidFill>
              <a:schemeClr val="bg1"/>
            </a:solidFill>
            <a:ln w="9525">
              <a:solidFill>
                <a:srgbClr val="486C12"/>
              </a:solidFill>
              <a:miter lim="800000"/>
              <a:headEnd/>
              <a:tailEnd/>
            </a:ln>
          </p:spPr>
          <p:txBody>
            <a:bodyPr vert="horz" wrap="square" lIns="91408" tIns="45704" rIns="91408" bIns="45704" numCol="1" anchor="t" anchorCtr="0" compatLnSpc="1">
              <a:prstTxWarp prst="textNoShape">
                <a:avLst/>
              </a:prstTxWarp>
            </a:bodyPr>
            <a:lstStyle/>
            <a:p>
              <a:pPr defTabSz="1218315"/>
              <a:endParaRPr lang="en-US" sz="1738" kern="0">
                <a:solidFill>
                  <a:prstClr val="black"/>
                </a:solidFill>
              </a:endParaRPr>
            </a:p>
          </p:txBody>
        </p:sp>
        <p:sp>
          <p:nvSpPr>
            <p:cNvPr id="26" name="Freeform 34">
              <a:extLst>
                <a:ext uri="{FF2B5EF4-FFF2-40B4-BE49-F238E27FC236}">
                  <a16:creationId xmlns:a16="http://schemas.microsoft.com/office/drawing/2014/main" id="{2F348B64-81C1-B1ED-5E11-9AAF1CD9D459}"/>
                </a:ext>
              </a:extLst>
            </p:cNvPr>
            <p:cNvSpPr>
              <a:spLocks/>
            </p:cNvSpPr>
            <p:nvPr/>
          </p:nvSpPr>
          <p:spPr bwMode="auto">
            <a:xfrm>
              <a:off x="1547813" y="3387726"/>
              <a:ext cx="6308725" cy="985838"/>
            </a:xfrm>
            <a:prstGeom prst="roundRect">
              <a:avLst/>
            </a:prstGeom>
            <a:solidFill>
              <a:srgbClr val="6FB9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8" tIns="45704" rIns="91408" bIns="45704" numCol="1" anchor="t" anchorCtr="0" compatLnSpc="1">
              <a:prstTxWarp prst="textNoShape">
                <a:avLst/>
              </a:prstTxWarp>
            </a:bodyPr>
            <a:lstStyle/>
            <a:p>
              <a:pPr defTabSz="1218315"/>
              <a:endParaRPr lang="en-US" sz="1738" kern="0">
                <a:solidFill>
                  <a:prstClr val="black"/>
                </a:solidFill>
              </a:endParaRPr>
            </a:p>
          </p:txBody>
        </p:sp>
        <p:sp>
          <p:nvSpPr>
            <p:cNvPr id="27" name="Rectangle 35">
              <a:extLst>
                <a:ext uri="{FF2B5EF4-FFF2-40B4-BE49-F238E27FC236}">
                  <a16:creationId xmlns:a16="http://schemas.microsoft.com/office/drawing/2014/main" id="{C0A9D75B-B5ED-378B-1AAA-665B7E2F846C}"/>
                </a:ext>
              </a:extLst>
            </p:cNvPr>
            <p:cNvSpPr>
              <a:spLocks noChangeArrowheads="1"/>
            </p:cNvSpPr>
            <p:nvPr/>
          </p:nvSpPr>
          <p:spPr bwMode="auto">
            <a:xfrm>
              <a:off x="1957388" y="4373564"/>
              <a:ext cx="5487988" cy="184150"/>
            </a:xfrm>
            <a:prstGeom prst="rect">
              <a:avLst/>
            </a:prstGeom>
            <a:solidFill>
              <a:srgbClr val="B8C5A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8" tIns="45704" rIns="91408" bIns="45704" numCol="1" anchor="t" anchorCtr="0" compatLnSpc="1">
              <a:prstTxWarp prst="textNoShape">
                <a:avLst/>
              </a:prstTxWarp>
            </a:bodyPr>
            <a:lstStyle/>
            <a:p>
              <a:pPr defTabSz="1218315"/>
              <a:endParaRPr lang="en-US" sz="1738" kern="0">
                <a:solidFill>
                  <a:prstClr val="black"/>
                </a:solidFill>
              </a:endParaRPr>
            </a:p>
          </p:txBody>
        </p:sp>
        <p:sp>
          <p:nvSpPr>
            <p:cNvPr id="28" name="Rectangle 27">
              <a:extLst>
                <a:ext uri="{FF2B5EF4-FFF2-40B4-BE49-F238E27FC236}">
                  <a16:creationId xmlns:a16="http://schemas.microsoft.com/office/drawing/2014/main" id="{F1B73177-2A35-CBE0-721C-7D81EDB35C35}"/>
                </a:ext>
              </a:extLst>
            </p:cNvPr>
            <p:cNvSpPr/>
            <p:nvPr/>
          </p:nvSpPr>
          <p:spPr>
            <a:xfrm>
              <a:off x="2983056" y="3649813"/>
              <a:ext cx="3438254" cy="446863"/>
            </a:xfrm>
            <a:prstGeom prst="rect">
              <a:avLst/>
            </a:prstGeom>
          </p:spPr>
          <p:txBody>
            <a:bodyPr wrap="none">
              <a:spAutoFit/>
            </a:bodyPr>
            <a:lstStyle/>
            <a:p>
              <a:pPr algn="ctr" defTabSz="1218315"/>
              <a:r>
                <a:rPr lang="en-IN" sz="2200" b="1" kern="0">
                  <a:solidFill>
                    <a:prstClr val="white"/>
                  </a:solidFill>
                  <a:latin typeface="Open Sans" panose="020B0606030504020204" pitchFamily="34" charset="0"/>
                  <a:ea typeface="Open Sans" panose="020B0606030504020204" pitchFamily="34" charset="0"/>
                  <a:cs typeface="Open Sans" panose="020B0606030504020204" pitchFamily="34" charset="0"/>
                </a:rPr>
                <a:t>Interpreted languages</a:t>
              </a:r>
            </a:p>
          </p:txBody>
        </p:sp>
        <p:grpSp>
          <p:nvGrpSpPr>
            <p:cNvPr id="30" name="Group 29">
              <a:extLst>
                <a:ext uri="{FF2B5EF4-FFF2-40B4-BE49-F238E27FC236}">
                  <a16:creationId xmlns:a16="http://schemas.microsoft.com/office/drawing/2014/main" id="{22D7959F-4662-08E3-0EA2-AE8667E61923}"/>
                </a:ext>
              </a:extLst>
            </p:cNvPr>
            <p:cNvGrpSpPr/>
            <p:nvPr/>
          </p:nvGrpSpPr>
          <p:grpSpPr>
            <a:xfrm>
              <a:off x="6957438" y="3564679"/>
              <a:ext cx="555346" cy="574333"/>
              <a:chOff x="5535712" y="1837835"/>
              <a:chExt cx="831393" cy="859821"/>
            </a:xfrm>
            <a:solidFill>
              <a:srgbClr val="6FB93D"/>
            </a:solidFill>
          </p:grpSpPr>
          <p:sp>
            <p:nvSpPr>
              <p:cNvPr id="31" name="Freeform 11">
                <a:extLst>
                  <a:ext uri="{FF2B5EF4-FFF2-40B4-BE49-F238E27FC236}">
                    <a16:creationId xmlns:a16="http://schemas.microsoft.com/office/drawing/2014/main" id="{FFD3C010-6BBF-DC44-E85D-93DD0D3B7A49}"/>
                  </a:ext>
                </a:extLst>
              </p:cNvPr>
              <p:cNvSpPr>
                <a:spLocks noEditPoints="1"/>
              </p:cNvSpPr>
              <p:nvPr/>
            </p:nvSpPr>
            <p:spPr bwMode="auto">
              <a:xfrm>
                <a:off x="5535712" y="2283569"/>
                <a:ext cx="180225" cy="414087"/>
              </a:xfrm>
              <a:custGeom>
                <a:avLst/>
                <a:gdLst>
                  <a:gd name="T0" fmla="*/ 0 w 426"/>
                  <a:gd name="T1" fmla="*/ 979 h 979"/>
                  <a:gd name="T2" fmla="*/ 426 w 426"/>
                  <a:gd name="T3" fmla="*/ 979 h 979"/>
                  <a:gd name="T4" fmla="*/ 426 w 426"/>
                  <a:gd name="T5" fmla="*/ 0 h 979"/>
                  <a:gd name="T6" fmla="*/ 0 w 426"/>
                  <a:gd name="T7" fmla="*/ 0 h 979"/>
                  <a:gd name="T8" fmla="*/ 0 w 426"/>
                  <a:gd name="T9" fmla="*/ 979 h 979"/>
                  <a:gd name="T10" fmla="*/ 213 w 426"/>
                  <a:gd name="T11" fmla="*/ 79 h 979"/>
                  <a:gd name="T12" fmla="*/ 325 w 426"/>
                  <a:gd name="T13" fmla="*/ 191 h 979"/>
                  <a:gd name="T14" fmla="*/ 213 w 426"/>
                  <a:gd name="T15" fmla="*/ 304 h 979"/>
                  <a:gd name="T16" fmla="*/ 100 w 426"/>
                  <a:gd name="T17" fmla="*/ 191 h 979"/>
                  <a:gd name="T18" fmla="*/ 213 w 426"/>
                  <a:gd name="T19" fmla="*/ 79 h 979"/>
                  <a:gd name="T20" fmla="*/ 213 w 426"/>
                  <a:gd name="T21" fmla="*/ 79 h 979"/>
                  <a:gd name="T22" fmla="*/ 213 w 426"/>
                  <a:gd name="T23" fmla="*/ 79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979">
                    <a:moveTo>
                      <a:pt x="0" y="979"/>
                    </a:moveTo>
                    <a:cubicBezTo>
                      <a:pt x="426" y="979"/>
                      <a:pt x="426" y="979"/>
                      <a:pt x="426" y="979"/>
                    </a:cubicBezTo>
                    <a:cubicBezTo>
                      <a:pt x="426" y="0"/>
                      <a:pt x="426" y="0"/>
                      <a:pt x="426" y="0"/>
                    </a:cubicBezTo>
                    <a:cubicBezTo>
                      <a:pt x="0" y="0"/>
                      <a:pt x="0" y="0"/>
                      <a:pt x="0" y="0"/>
                    </a:cubicBezTo>
                    <a:lnTo>
                      <a:pt x="0" y="979"/>
                    </a:lnTo>
                    <a:close/>
                    <a:moveTo>
                      <a:pt x="213" y="79"/>
                    </a:moveTo>
                    <a:cubicBezTo>
                      <a:pt x="275" y="79"/>
                      <a:pt x="325" y="129"/>
                      <a:pt x="325" y="191"/>
                    </a:cubicBezTo>
                    <a:cubicBezTo>
                      <a:pt x="325" y="253"/>
                      <a:pt x="275" y="304"/>
                      <a:pt x="213" y="304"/>
                    </a:cubicBezTo>
                    <a:cubicBezTo>
                      <a:pt x="151" y="304"/>
                      <a:pt x="100" y="253"/>
                      <a:pt x="100" y="191"/>
                    </a:cubicBezTo>
                    <a:cubicBezTo>
                      <a:pt x="100" y="129"/>
                      <a:pt x="151" y="79"/>
                      <a:pt x="213" y="79"/>
                    </a:cubicBezTo>
                    <a:close/>
                    <a:moveTo>
                      <a:pt x="213" y="79"/>
                    </a:moveTo>
                    <a:cubicBezTo>
                      <a:pt x="213" y="79"/>
                      <a:pt x="213" y="79"/>
                      <a:pt x="213" y="79"/>
                    </a:cubicBezTo>
                  </a:path>
                </a:pathLst>
              </a:custGeom>
              <a:grpFill/>
              <a:ln>
                <a:noFill/>
              </a:ln>
            </p:spPr>
            <p:txBody>
              <a:bodyPr vert="horz" wrap="square" lIns="91408" tIns="45704" rIns="91408" bIns="45704" numCol="1" anchor="t" anchorCtr="0" compatLnSpc="1">
                <a:prstTxWarp prst="textNoShape">
                  <a:avLst/>
                </a:prstTxWarp>
              </a:bodyPr>
              <a:lstStyle/>
              <a:p>
                <a:pPr defTabSz="1218315"/>
                <a:endParaRPr lang="en-US" sz="2000" b="1" kern="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12">
                <a:extLst>
                  <a:ext uri="{FF2B5EF4-FFF2-40B4-BE49-F238E27FC236}">
                    <a16:creationId xmlns:a16="http://schemas.microsoft.com/office/drawing/2014/main" id="{5004EBB3-9D4A-2912-E89E-D7C080B044C4}"/>
                  </a:ext>
                </a:extLst>
              </p:cNvPr>
              <p:cNvSpPr>
                <a:spLocks noEditPoints="1"/>
              </p:cNvSpPr>
              <p:nvPr/>
            </p:nvSpPr>
            <p:spPr bwMode="auto">
              <a:xfrm>
                <a:off x="5751874" y="1837835"/>
                <a:ext cx="615231" cy="827638"/>
              </a:xfrm>
              <a:custGeom>
                <a:avLst/>
                <a:gdLst>
                  <a:gd name="T0" fmla="*/ 1315 w 1454"/>
                  <a:gd name="T1" fmla="*/ 1090 h 1957"/>
                  <a:gd name="T2" fmla="*/ 996 w 1454"/>
                  <a:gd name="T3" fmla="*/ 837 h 1957"/>
                  <a:gd name="T4" fmla="*/ 680 w 1454"/>
                  <a:gd name="T5" fmla="*/ 809 h 1957"/>
                  <a:gd name="T6" fmla="*/ 762 w 1454"/>
                  <a:gd name="T7" fmla="*/ 619 h 1957"/>
                  <a:gd name="T8" fmla="*/ 732 w 1454"/>
                  <a:gd name="T9" fmla="*/ 113 h 1957"/>
                  <a:gd name="T10" fmla="*/ 578 w 1454"/>
                  <a:gd name="T11" fmla="*/ 164 h 1957"/>
                  <a:gd name="T12" fmla="*/ 491 w 1454"/>
                  <a:gd name="T13" fmla="*/ 463 h 1957"/>
                  <a:gd name="T14" fmla="*/ 187 w 1454"/>
                  <a:gd name="T15" fmla="*/ 894 h 1957"/>
                  <a:gd name="T16" fmla="*/ 0 w 1454"/>
                  <a:gd name="T17" fmla="*/ 1111 h 1957"/>
                  <a:gd name="T18" fmla="*/ 0 w 1454"/>
                  <a:gd name="T19" fmla="*/ 1851 h 1957"/>
                  <a:gd name="T20" fmla="*/ 297 w 1454"/>
                  <a:gd name="T21" fmla="*/ 1891 h 1957"/>
                  <a:gd name="T22" fmla="*/ 698 w 1454"/>
                  <a:gd name="T23" fmla="*/ 1949 h 1957"/>
                  <a:gd name="T24" fmla="*/ 1116 w 1454"/>
                  <a:gd name="T25" fmla="*/ 1881 h 1957"/>
                  <a:gd name="T26" fmla="*/ 1184 w 1454"/>
                  <a:gd name="T27" fmla="*/ 1734 h 1957"/>
                  <a:gd name="T28" fmla="*/ 1210 w 1454"/>
                  <a:gd name="T29" fmla="*/ 1647 h 1957"/>
                  <a:gd name="T30" fmla="*/ 1273 w 1454"/>
                  <a:gd name="T31" fmla="*/ 1447 h 1957"/>
                  <a:gd name="T32" fmla="*/ 1292 w 1454"/>
                  <a:gd name="T33" fmla="*/ 1343 h 1957"/>
                  <a:gd name="T34" fmla="*/ 1315 w 1454"/>
                  <a:gd name="T35" fmla="*/ 1216 h 1957"/>
                  <a:gd name="T36" fmla="*/ 1315 w 1454"/>
                  <a:gd name="T37" fmla="*/ 1090 h 1957"/>
                  <a:gd name="T38" fmla="*/ 1315 w 1454"/>
                  <a:gd name="T39" fmla="*/ 1090 h 1957"/>
                  <a:gd name="T40" fmla="*/ 1315 w 1454"/>
                  <a:gd name="T41" fmla="*/ 1090 h 1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4" h="1957">
                    <a:moveTo>
                      <a:pt x="1315" y="1090"/>
                    </a:moveTo>
                    <a:cubicBezTo>
                      <a:pt x="1315" y="1090"/>
                      <a:pt x="1454" y="753"/>
                      <a:pt x="996" y="837"/>
                    </a:cubicBezTo>
                    <a:cubicBezTo>
                      <a:pt x="996" y="837"/>
                      <a:pt x="713" y="896"/>
                      <a:pt x="680" y="809"/>
                    </a:cubicBezTo>
                    <a:cubicBezTo>
                      <a:pt x="680" y="809"/>
                      <a:pt x="658" y="744"/>
                      <a:pt x="762" y="619"/>
                    </a:cubicBezTo>
                    <a:cubicBezTo>
                      <a:pt x="762" y="619"/>
                      <a:pt x="993" y="362"/>
                      <a:pt x="732" y="113"/>
                    </a:cubicBezTo>
                    <a:cubicBezTo>
                      <a:pt x="732" y="113"/>
                      <a:pt x="599" y="0"/>
                      <a:pt x="578" y="164"/>
                    </a:cubicBezTo>
                    <a:cubicBezTo>
                      <a:pt x="557" y="327"/>
                      <a:pt x="581" y="337"/>
                      <a:pt x="491" y="463"/>
                    </a:cubicBezTo>
                    <a:cubicBezTo>
                      <a:pt x="491" y="463"/>
                      <a:pt x="239" y="707"/>
                      <a:pt x="187" y="894"/>
                    </a:cubicBezTo>
                    <a:cubicBezTo>
                      <a:pt x="187" y="894"/>
                      <a:pt x="117" y="1107"/>
                      <a:pt x="0" y="1111"/>
                    </a:cubicBezTo>
                    <a:cubicBezTo>
                      <a:pt x="0" y="1851"/>
                      <a:pt x="0" y="1851"/>
                      <a:pt x="0" y="1851"/>
                    </a:cubicBezTo>
                    <a:cubicBezTo>
                      <a:pt x="39" y="1850"/>
                      <a:pt x="164" y="1845"/>
                      <a:pt x="297" y="1891"/>
                    </a:cubicBezTo>
                    <a:cubicBezTo>
                      <a:pt x="297" y="1891"/>
                      <a:pt x="540" y="1949"/>
                      <a:pt x="698" y="1949"/>
                    </a:cubicBezTo>
                    <a:cubicBezTo>
                      <a:pt x="698" y="1949"/>
                      <a:pt x="1018" y="1957"/>
                      <a:pt x="1116" y="1881"/>
                    </a:cubicBezTo>
                    <a:cubicBezTo>
                      <a:pt x="1116" y="1881"/>
                      <a:pt x="1202" y="1817"/>
                      <a:pt x="1184" y="1734"/>
                    </a:cubicBezTo>
                    <a:cubicBezTo>
                      <a:pt x="1184" y="1734"/>
                      <a:pt x="1168" y="1679"/>
                      <a:pt x="1210" y="1647"/>
                    </a:cubicBezTo>
                    <a:cubicBezTo>
                      <a:pt x="1210" y="1647"/>
                      <a:pt x="1333" y="1570"/>
                      <a:pt x="1273" y="1447"/>
                    </a:cubicBezTo>
                    <a:cubicBezTo>
                      <a:pt x="1273" y="1447"/>
                      <a:pt x="1242" y="1391"/>
                      <a:pt x="1292" y="1343"/>
                    </a:cubicBezTo>
                    <a:cubicBezTo>
                      <a:pt x="1292" y="1343"/>
                      <a:pt x="1366" y="1286"/>
                      <a:pt x="1315" y="1216"/>
                    </a:cubicBezTo>
                    <a:cubicBezTo>
                      <a:pt x="1315" y="1216"/>
                      <a:pt x="1281" y="1157"/>
                      <a:pt x="1315" y="1090"/>
                    </a:cubicBezTo>
                    <a:close/>
                    <a:moveTo>
                      <a:pt x="1315" y="1090"/>
                    </a:moveTo>
                    <a:cubicBezTo>
                      <a:pt x="1315" y="1090"/>
                      <a:pt x="1315" y="1090"/>
                      <a:pt x="1315" y="1090"/>
                    </a:cubicBezTo>
                  </a:path>
                </a:pathLst>
              </a:custGeom>
              <a:grpFill/>
              <a:ln>
                <a:noFill/>
              </a:ln>
            </p:spPr>
            <p:txBody>
              <a:bodyPr vert="horz" wrap="square" lIns="91408" tIns="45704" rIns="91408" bIns="45704" numCol="1" anchor="t" anchorCtr="0" compatLnSpc="1">
                <a:prstTxWarp prst="textNoShape">
                  <a:avLst/>
                </a:prstTxWarp>
              </a:bodyPr>
              <a:lstStyle/>
              <a:p>
                <a:pPr defTabSz="1218315"/>
                <a:endParaRPr lang="en-US" sz="2000" b="1" kern="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33" name="Rectangle 36">
            <a:extLst>
              <a:ext uri="{FF2B5EF4-FFF2-40B4-BE49-F238E27FC236}">
                <a16:creationId xmlns:a16="http://schemas.microsoft.com/office/drawing/2014/main" id="{4B5FE969-A290-2667-989F-5918D85BCF77}"/>
              </a:ext>
            </a:extLst>
          </p:cNvPr>
          <p:cNvSpPr>
            <a:spLocks noChangeArrowheads="1"/>
          </p:cNvSpPr>
          <p:nvPr/>
        </p:nvSpPr>
        <p:spPr bwMode="auto">
          <a:xfrm>
            <a:off x="2034268" y="3595701"/>
            <a:ext cx="5486084" cy="18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8" tIns="45704" rIns="91408" bIns="45704" numCol="1" anchor="t" anchorCtr="0" compatLnSpc="1">
            <a:prstTxWarp prst="textNoShape">
              <a:avLst/>
            </a:prstTxWarp>
          </a:bodyPr>
          <a:lstStyle/>
          <a:p>
            <a:pPr defTabSz="1218315"/>
            <a:endParaRPr lang="en-US" sz="1738" kern="0">
              <a:solidFill>
                <a:prstClr val="black"/>
              </a:solidFill>
            </a:endParaRPr>
          </a:p>
        </p:txBody>
      </p:sp>
      <p:sp>
        <p:nvSpPr>
          <p:cNvPr id="34" name="Rectangle 33">
            <a:extLst>
              <a:ext uri="{FF2B5EF4-FFF2-40B4-BE49-F238E27FC236}">
                <a16:creationId xmlns:a16="http://schemas.microsoft.com/office/drawing/2014/main" id="{0B3F5671-1F8B-E6DE-4F80-B09C2FC177C7}"/>
              </a:ext>
            </a:extLst>
          </p:cNvPr>
          <p:cNvSpPr/>
          <p:nvPr/>
        </p:nvSpPr>
        <p:spPr>
          <a:xfrm>
            <a:off x="2034268" y="3779788"/>
            <a:ext cx="5182775" cy="4262705"/>
          </a:xfrm>
          <a:prstGeom prst="rect">
            <a:avLst/>
          </a:prstGeom>
        </p:spPr>
        <p:txBody>
          <a:bodyPr wrap="square" lIns="91441" tIns="0" rIns="91441" bIns="0" anchor="t" anchorCtr="0">
            <a:spAutoFit/>
          </a:bodyPr>
          <a:lstStyle/>
          <a:p>
            <a:pPr marL="342265" indent="-342265" defTabSz="1218927">
              <a:spcAft>
                <a:spcPts val="600"/>
              </a:spcAft>
              <a:buSzPct val="80000"/>
              <a:buFont typeface="Arial" panose="020B0604020202020204" pitchFamily="34" charset="0"/>
              <a:buChar char="•"/>
              <a:defRPr/>
            </a:pPr>
            <a:endParaRPr lang="en-US" sz="2200" ker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265" indent="-342265" defTabSz="1218927">
              <a:spcAft>
                <a:spcPts val="600"/>
              </a:spcAft>
              <a:buSzPct val="80000"/>
              <a:buFont typeface="Arial" panose="020B0604020202020204" pitchFamily="34" charset="0"/>
              <a:buChar char="•"/>
              <a:defRPr/>
            </a:pPr>
            <a:r>
              <a:rPr lang="en-US" sz="2200" kern="0">
                <a:solidFill>
                  <a:schemeClr val="tx1">
                    <a:lumMod val="75000"/>
                    <a:lumOff val="25000"/>
                  </a:schemeClr>
                </a:solidFill>
                <a:latin typeface="Open Sans"/>
                <a:ea typeface="Open Sans"/>
                <a:cs typeface="Open Sans"/>
              </a:rPr>
              <a:t>Code is executed line by line at runtime.</a:t>
            </a:r>
          </a:p>
          <a:p>
            <a:pPr marL="342265" indent="-342265" defTabSz="1218927">
              <a:spcAft>
                <a:spcPts val="600"/>
              </a:spcAft>
              <a:buSzPct val="80000"/>
              <a:buFont typeface="Arial" panose="020B0604020202020204" pitchFamily="34" charset="0"/>
              <a:buChar char="•"/>
              <a:defRPr/>
            </a:pPr>
            <a:endParaRPr lang="en-US" sz="2200" ker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265" indent="-342265" defTabSz="1218927">
              <a:spcAft>
                <a:spcPts val="600"/>
              </a:spcAft>
              <a:buSzPct val="80000"/>
              <a:buFont typeface="Arial" panose="020B0604020202020204" pitchFamily="34" charset="0"/>
              <a:buChar char="•"/>
              <a:defRPr/>
            </a:pPr>
            <a:r>
              <a:rPr lang="en-US" sz="2200" kern="0">
                <a:solidFill>
                  <a:schemeClr val="tx1">
                    <a:lumMod val="75000"/>
                    <a:lumOff val="25000"/>
                  </a:schemeClr>
                </a:solidFill>
                <a:latin typeface="Open Sans"/>
                <a:ea typeface="Open Sans"/>
                <a:cs typeface="Open Sans"/>
              </a:rPr>
              <a:t>They run slower because it’s translated while running.</a:t>
            </a:r>
          </a:p>
          <a:p>
            <a:pPr marL="342265" indent="-342265" defTabSz="1218927">
              <a:spcAft>
                <a:spcPts val="600"/>
              </a:spcAft>
              <a:buSzPct val="80000"/>
              <a:buFont typeface="Arial" panose="020B0604020202020204" pitchFamily="34" charset="0"/>
              <a:buChar char="•"/>
              <a:defRPr/>
            </a:pPr>
            <a:endParaRPr lang="en-US" sz="2200" kern="0">
              <a:solidFill>
                <a:schemeClr val="tx1">
                  <a:lumMod val="75000"/>
                  <a:lumOff val="25000"/>
                </a:schemeClr>
              </a:solidFill>
              <a:latin typeface="Open Sans"/>
              <a:ea typeface="Open Sans"/>
              <a:cs typeface="Open Sans"/>
            </a:endParaRPr>
          </a:p>
          <a:p>
            <a:pPr marL="342265" indent="-342265" defTabSz="1218927">
              <a:spcAft>
                <a:spcPts val="600"/>
              </a:spcAft>
              <a:buSzPct val="80000"/>
              <a:buFont typeface="Arial" panose="020B0604020202020204" pitchFamily="34" charset="0"/>
              <a:buChar char="•"/>
              <a:defRPr/>
            </a:pPr>
            <a:r>
              <a:rPr lang="en-US" sz="2200" kern="0">
                <a:solidFill>
                  <a:schemeClr val="tx1">
                    <a:lumMod val="75000"/>
                    <a:lumOff val="25000"/>
                  </a:schemeClr>
                </a:solidFill>
                <a:latin typeface="Open Sans"/>
                <a:ea typeface="Open Sans"/>
                <a:cs typeface="Open Sans"/>
              </a:rPr>
              <a:t>Errors are found while running, making debugging easier.</a:t>
            </a:r>
          </a:p>
          <a:p>
            <a:pPr marL="342265" indent="-342265" defTabSz="1218927">
              <a:spcAft>
                <a:spcPts val="600"/>
              </a:spcAft>
              <a:buSzPct val="80000"/>
              <a:buFont typeface="Arial" panose="020B0604020202020204" pitchFamily="34" charset="0"/>
              <a:buChar char="•"/>
              <a:defRPr/>
            </a:pPr>
            <a:endParaRPr lang="en-US" sz="2200" ker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265" indent="-342265" defTabSz="1218927">
              <a:spcAft>
                <a:spcPts val="600"/>
              </a:spcAft>
              <a:buSzPct val="80000"/>
              <a:buFont typeface="Arial" panose="020B0604020202020204" pitchFamily="34" charset="0"/>
              <a:buChar char="•"/>
              <a:defRPr/>
            </a:pPr>
            <a:r>
              <a:rPr lang="en-US" sz="2200" kern="0">
                <a:solidFill>
                  <a:schemeClr val="tx1">
                    <a:lumMod val="75000"/>
                    <a:lumOff val="25000"/>
                  </a:schemeClr>
                </a:solidFill>
                <a:latin typeface="Open Sans"/>
                <a:ea typeface="Open Sans"/>
                <a:cs typeface="Open Sans"/>
              </a:rPr>
              <a:t>Examples: Python, JavaScript, Ruby</a:t>
            </a:r>
          </a:p>
        </p:txBody>
      </p:sp>
      <p:sp>
        <p:nvSpPr>
          <p:cNvPr id="35" name="Rectangle 34">
            <a:extLst>
              <a:ext uri="{FF2B5EF4-FFF2-40B4-BE49-F238E27FC236}">
                <a16:creationId xmlns:a16="http://schemas.microsoft.com/office/drawing/2014/main" id="{16F603A5-821C-4A2F-11FF-D10F689C38A4}"/>
              </a:ext>
            </a:extLst>
          </p:cNvPr>
          <p:cNvSpPr/>
          <p:nvPr/>
        </p:nvSpPr>
        <p:spPr>
          <a:xfrm>
            <a:off x="8882986" y="3771112"/>
            <a:ext cx="5151799" cy="4355038"/>
          </a:xfrm>
          <a:prstGeom prst="rect">
            <a:avLst/>
          </a:prstGeom>
        </p:spPr>
        <p:txBody>
          <a:bodyPr wrap="square" lIns="91441" tIns="45720" rIns="91441" bIns="45720" anchor="t">
            <a:spAutoFit/>
          </a:bodyPr>
          <a:lstStyle/>
          <a:p>
            <a:pPr marL="342265" indent="-342265" defTabSz="1218927">
              <a:spcAft>
                <a:spcPts val="600"/>
              </a:spcAft>
              <a:buSzPct val="80000"/>
              <a:buFont typeface="Arial" panose="020B0604020202020204" pitchFamily="34" charset="0"/>
              <a:buChar char="•"/>
              <a:defRPr/>
            </a:pPr>
            <a:endParaRPr lang="en-US" sz="2200" ker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265" indent="-342265" defTabSz="1218927">
              <a:spcAft>
                <a:spcPts val="600"/>
              </a:spcAft>
              <a:buSzPct val="80000"/>
              <a:buFont typeface="Arial" panose="020B0604020202020204" pitchFamily="34" charset="0"/>
              <a:buChar char="•"/>
              <a:defRPr/>
            </a:pPr>
            <a:r>
              <a:rPr lang="en-US" sz="2200" kern="0">
                <a:solidFill>
                  <a:schemeClr val="tx1">
                    <a:lumMod val="75000"/>
                    <a:lumOff val="25000"/>
                  </a:schemeClr>
                </a:solidFill>
                <a:latin typeface="Open Sans"/>
                <a:ea typeface="Open Sans"/>
                <a:cs typeface="Open Sans"/>
              </a:rPr>
              <a:t>Code is converted into machine language before running.</a:t>
            </a:r>
          </a:p>
          <a:p>
            <a:pPr marL="342265" indent="-342265" defTabSz="1218927">
              <a:spcAft>
                <a:spcPts val="600"/>
              </a:spcAft>
              <a:buSzPct val="80000"/>
              <a:buFont typeface="Arial" panose="020B0604020202020204" pitchFamily="34" charset="0"/>
              <a:buChar char="•"/>
              <a:defRPr/>
            </a:pPr>
            <a:endParaRPr lang="en-US" sz="2200" ker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265" indent="-342265" defTabSz="1218927">
              <a:spcAft>
                <a:spcPts val="600"/>
              </a:spcAft>
              <a:buSzPct val="80000"/>
              <a:buFont typeface="Arial" panose="020B0604020202020204" pitchFamily="34" charset="0"/>
              <a:buChar char="•"/>
              <a:defRPr/>
            </a:pPr>
            <a:r>
              <a:rPr lang="en-US" sz="2200" kern="0">
                <a:solidFill>
                  <a:schemeClr val="tx1">
                    <a:lumMod val="75000"/>
                    <a:lumOff val="25000"/>
                  </a:schemeClr>
                </a:solidFill>
                <a:latin typeface="Open Sans"/>
                <a:ea typeface="Open Sans"/>
                <a:cs typeface="Open Sans"/>
              </a:rPr>
              <a:t>They run faster because it’s already translated.</a:t>
            </a:r>
          </a:p>
          <a:p>
            <a:pPr marL="342265" indent="-342265" defTabSz="1218927">
              <a:spcAft>
                <a:spcPts val="600"/>
              </a:spcAft>
              <a:buSzPct val="80000"/>
              <a:buFont typeface="Arial" panose="020B0604020202020204" pitchFamily="34" charset="0"/>
              <a:buChar char="•"/>
              <a:defRPr/>
            </a:pPr>
            <a:endParaRPr lang="en-US" sz="2200" kern="0">
              <a:solidFill>
                <a:schemeClr val="tx1">
                  <a:lumMod val="75000"/>
                  <a:lumOff val="25000"/>
                </a:schemeClr>
              </a:solidFill>
              <a:latin typeface="Open Sans"/>
              <a:ea typeface="Open Sans"/>
              <a:cs typeface="Open Sans"/>
            </a:endParaRPr>
          </a:p>
          <a:p>
            <a:pPr marL="342265" indent="-342265" defTabSz="1218927">
              <a:spcAft>
                <a:spcPts val="600"/>
              </a:spcAft>
              <a:buSzPct val="80000"/>
              <a:buFont typeface="Arial" panose="020B0604020202020204" pitchFamily="34" charset="0"/>
              <a:buChar char="•"/>
              <a:defRPr/>
            </a:pPr>
            <a:r>
              <a:rPr lang="en-US" sz="2200" kern="0">
                <a:solidFill>
                  <a:schemeClr val="tx1">
                    <a:lumMod val="75000"/>
                    <a:lumOff val="25000"/>
                  </a:schemeClr>
                </a:solidFill>
                <a:latin typeface="Open Sans"/>
                <a:ea typeface="Open Sans"/>
                <a:cs typeface="Open Sans"/>
              </a:rPr>
              <a:t>Errors are found after compilation, making debugging harder.</a:t>
            </a:r>
          </a:p>
          <a:p>
            <a:pPr marL="342265" indent="-342265" defTabSz="1218927">
              <a:spcAft>
                <a:spcPts val="600"/>
              </a:spcAft>
              <a:buSzPct val="80000"/>
              <a:buFont typeface="Arial" panose="020B0604020202020204" pitchFamily="34" charset="0"/>
              <a:buChar char="•"/>
              <a:defRPr/>
            </a:pPr>
            <a:endParaRPr lang="en-US" sz="2200" kern="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265" indent="-342265" defTabSz="1218927">
              <a:spcAft>
                <a:spcPts val="600"/>
              </a:spcAft>
              <a:buSzPct val="80000"/>
              <a:buFont typeface="Arial" panose="020B0604020202020204" pitchFamily="34" charset="0"/>
              <a:buChar char="•"/>
              <a:defRPr/>
            </a:pPr>
            <a:r>
              <a:rPr lang="en-US" sz="2200" kern="0">
                <a:solidFill>
                  <a:schemeClr val="tx1">
                    <a:lumMod val="75000"/>
                    <a:lumOff val="25000"/>
                  </a:schemeClr>
                </a:solidFill>
                <a:latin typeface="Open Sans"/>
                <a:ea typeface="Open Sans"/>
                <a:cs typeface="Open Sans"/>
              </a:rPr>
              <a:t>Examples: C, C++, Java</a:t>
            </a:r>
          </a:p>
        </p:txBody>
      </p:sp>
      <p:sp>
        <p:nvSpPr>
          <p:cNvPr id="7" name="TextBox 6">
            <a:extLst>
              <a:ext uri="{FF2B5EF4-FFF2-40B4-BE49-F238E27FC236}">
                <a16:creationId xmlns:a16="http://schemas.microsoft.com/office/drawing/2014/main" id="{D7C65ACA-513F-8E61-00CD-771F30AE0FDE}"/>
              </a:ext>
            </a:extLst>
          </p:cNvPr>
          <p:cNvSpPr txBox="1"/>
          <p:nvPr/>
        </p:nvSpPr>
        <p:spPr>
          <a:xfrm>
            <a:off x="2847131" y="1470588"/>
            <a:ext cx="10529100" cy="769441"/>
          </a:xfrm>
          <a:prstGeom prst="rect">
            <a:avLst/>
          </a:prstGeom>
          <a:noFill/>
        </p:spPr>
        <p:txBody>
          <a:bodyPr wrap="square" rtlCol="0">
            <a:spAutoFit/>
          </a:bodyPr>
          <a:lstStyle/>
          <a:p>
            <a:pPr algn="ctr"/>
            <a:r>
              <a:rPr lang="en-US" sz="2200">
                <a:solidFill>
                  <a:schemeClr val="tx1">
                    <a:lumMod val="75000"/>
                    <a:lumOff val="25000"/>
                  </a:schemeClr>
                </a:solidFill>
              </a:rPr>
              <a:t>They are broadly classified into interpreted and compiled languages based on their method of execution.</a:t>
            </a:r>
            <a:endParaRPr lang="en-IN" sz="2200">
              <a:solidFill>
                <a:schemeClr val="tx1">
                  <a:lumMod val="75000"/>
                  <a:lumOff val="25000"/>
                </a:schemeClr>
              </a:solidFill>
            </a:endParaRPr>
          </a:p>
        </p:txBody>
      </p:sp>
    </p:spTree>
    <p:extLst>
      <p:ext uri="{BB962C8B-B14F-4D97-AF65-F5344CB8AC3E}">
        <p14:creationId xmlns:p14="http://schemas.microsoft.com/office/powerpoint/2010/main" val="1447946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CCA51C-476A-5A63-1E13-7DA02B0D0459}"/>
              </a:ext>
            </a:extLst>
          </p:cNvPr>
          <p:cNvSpPr>
            <a:spLocks noGrp="1"/>
          </p:cNvSpPr>
          <p:nvPr>
            <p:ph type="title"/>
          </p:nvPr>
        </p:nvSpPr>
        <p:spPr/>
        <p:txBody>
          <a:bodyPr/>
          <a:lstStyle/>
          <a:p>
            <a:r>
              <a:rPr lang="en-US"/>
              <a:t>Types of Programming Languages</a:t>
            </a:r>
            <a:endParaRPr lang="en-IN"/>
          </a:p>
        </p:txBody>
      </p:sp>
      <p:sp>
        <p:nvSpPr>
          <p:cNvPr id="82" name="Google Shape;283;p23">
            <a:extLst>
              <a:ext uri="{FF2B5EF4-FFF2-40B4-BE49-F238E27FC236}">
                <a16:creationId xmlns:a16="http://schemas.microsoft.com/office/drawing/2014/main" id="{AF1F2A00-A74B-EDFC-2C58-0B13A31D9B64}"/>
              </a:ext>
            </a:extLst>
          </p:cNvPr>
          <p:cNvSpPr/>
          <p:nvPr/>
        </p:nvSpPr>
        <p:spPr>
          <a:xfrm>
            <a:off x="8178972" y="4544036"/>
            <a:ext cx="6809375" cy="2410470"/>
          </a:xfrm>
          <a:prstGeom prst="roundRect">
            <a:avLst>
              <a:gd name="adj" fmla="val 5542"/>
            </a:avLst>
          </a:prstGeom>
          <a:solidFill>
            <a:srgbClr val="FAEFDE"/>
          </a:solidFill>
          <a:ln>
            <a:noFill/>
          </a:ln>
        </p:spPr>
        <p:txBody>
          <a:bodyPr spcFirstLastPara="1" wrap="square" lIns="68575" tIns="34275" rIns="68575" bIns="34275" anchor="ctr" anchorCtr="0">
            <a:noAutofit/>
          </a:bodyPr>
          <a:lstStyle/>
          <a:p>
            <a:pPr algn="ctr"/>
            <a:endParaRPr lang="en-IN" sz="2200">
              <a:solidFill>
                <a:schemeClr val="lt1"/>
              </a:solidFill>
              <a:latin typeface="+mj-lt"/>
              <a:ea typeface="Lato"/>
              <a:cs typeface="Lato"/>
              <a:sym typeface="Lato"/>
            </a:endParaRPr>
          </a:p>
        </p:txBody>
      </p:sp>
      <p:sp>
        <p:nvSpPr>
          <p:cNvPr id="83" name="Google Shape;284;p23">
            <a:extLst>
              <a:ext uri="{FF2B5EF4-FFF2-40B4-BE49-F238E27FC236}">
                <a16:creationId xmlns:a16="http://schemas.microsoft.com/office/drawing/2014/main" id="{01732901-C36F-8020-F084-59B21139A031}"/>
              </a:ext>
            </a:extLst>
          </p:cNvPr>
          <p:cNvSpPr/>
          <p:nvPr/>
        </p:nvSpPr>
        <p:spPr>
          <a:xfrm>
            <a:off x="1267654" y="4544040"/>
            <a:ext cx="6809375" cy="2410471"/>
          </a:xfrm>
          <a:prstGeom prst="roundRect">
            <a:avLst>
              <a:gd name="adj" fmla="val 5542"/>
            </a:avLst>
          </a:prstGeom>
          <a:solidFill>
            <a:srgbClr val="F6F7E5"/>
          </a:solidFill>
          <a:ln>
            <a:noFill/>
          </a:ln>
        </p:spPr>
        <p:txBody>
          <a:bodyPr spcFirstLastPara="1" wrap="square" lIns="68575" tIns="34275" rIns="68575" bIns="34275" anchor="ctr" anchorCtr="0">
            <a:noAutofit/>
          </a:bodyPr>
          <a:lstStyle/>
          <a:p>
            <a:pPr algn="ctr"/>
            <a:endParaRPr lang="en-IN" sz="2200">
              <a:solidFill>
                <a:schemeClr val="lt1"/>
              </a:solidFill>
              <a:latin typeface="+mj-lt"/>
              <a:ea typeface="Lato"/>
              <a:cs typeface="Lato"/>
              <a:sym typeface="Lato"/>
            </a:endParaRPr>
          </a:p>
        </p:txBody>
      </p:sp>
      <p:sp>
        <p:nvSpPr>
          <p:cNvPr id="84" name="Google Shape;285;p23">
            <a:extLst>
              <a:ext uri="{FF2B5EF4-FFF2-40B4-BE49-F238E27FC236}">
                <a16:creationId xmlns:a16="http://schemas.microsoft.com/office/drawing/2014/main" id="{E75D4CCC-2620-C0FA-0DC3-02527C8DA6FA}"/>
              </a:ext>
            </a:extLst>
          </p:cNvPr>
          <p:cNvSpPr/>
          <p:nvPr/>
        </p:nvSpPr>
        <p:spPr>
          <a:xfrm>
            <a:off x="8178972" y="2031655"/>
            <a:ext cx="6809375" cy="2410470"/>
          </a:xfrm>
          <a:prstGeom prst="roundRect">
            <a:avLst>
              <a:gd name="adj" fmla="val 5542"/>
            </a:avLst>
          </a:prstGeom>
          <a:solidFill>
            <a:srgbClr val="F7EFF6"/>
          </a:solidFill>
          <a:ln>
            <a:noFill/>
          </a:ln>
        </p:spPr>
        <p:txBody>
          <a:bodyPr spcFirstLastPara="1" wrap="square" lIns="68575" tIns="34275" rIns="68575" bIns="34275" anchor="ctr" anchorCtr="0">
            <a:noAutofit/>
          </a:bodyPr>
          <a:lstStyle/>
          <a:p>
            <a:pPr algn="ctr"/>
            <a:endParaRPr lang="en-IN" sz="2200">
              <a:solidFill>
                <a:schemeClr val="lt1"/>
              </a:solidFill>
              <a:latin typeface="+mj-lt"/>
              <a:ea typeface="Lato"/>
              <a:cs typeface="Lato"/>
              <a:sym typeface="Lato"/>
            </a:endParaRPr>
          </a:p>
        </p:txBody>
      </p:sp>
      <p:sp>
        <p:nvSpPr>
          <p:cNvPr id="85" name="Google Shape;286;p23">
            <a:extLst>
              <a:ext uri="{FF2B5EF4-FFF2-40B4-BE49-F238E27FC236}">
                <a16:creationId xmlns:a16="http://schemas.microsoft.com/office/drawing/2014/main" id="{67EBB5F7-F7B3-D800-8EBD-BAFF6ACDACA9}"/>
              </a:ext>
            </a:extLst>
          </p:cNvPr>
          <p:cNvSpPr/>
          <p:nvPr/>
        </p:nvSpPr>
        <p:spPr>
          <a:xfrm>
            <a:off x="1267654" y="2031657"/>
            <a:ext cx="6809375" cy="2410470"/>
          </a:xfrm>
          <a:prstGeom prst="roundRect">
            <a:avLst>
              <a:gd name="adj" fmla="val 5542"/>
            </a:avLst>
          </a:prstGeom>
          <a:solidFill>
            <a:srgbClr val="E6F5F6"/>
          </a:solidFill>
          <a:ln>
            <a:noFill/>
          </a:ln>
        </p:spPr>
        <p:txBody>
          <a:bodyPr spcFirstLastPara="1" wrap="square" lIns="68575" tIns="34275" rIns="68575" bIns="34275" anchor="ctr" anchorCtr="0">
            <a:noAutofit/>
          </a:bodyPr>
          <a:lstStyle/>
          <a:p>
            <a:pPr algn="ctr"/>
            <a:endParaRPr lang="en-IN" sz="2200">
              <a:solidFill>
                <a:schemeClr val="lt1"/>
              </a:solidFill>
              <a:latin typeface="+mj-lt"/>
              <a:ea typeface="Lato"/>
              <a:cs typeface="Lato"/>
              <a:sym typeface="Lato"/>
            </a:endParaRPr>
          </a:p>
        </p:txBody>
      </p:sp>
      <p:sp>
        <p:nvSpPr>
          <p:cNvPr id="86" name="Google Shape;287;p23">
            <a:extLst>
              <a:ext uri="{FF2B5EF4-FFF2-40B4-BE49-F238E27FC236}">
                <a16:creationId xmlns:a16="http://schemas.microsoft.com/office/drawing/2014/main" id="{0882507B-FCA3-5F63-297E-9437BD2DB0E0}"/>
              </a:ext>
            </a:extLst>
          </p:cNvPr>
          <p:cNvSpPr/>
          <p:nvPr/>
        </p:nvSpPr>
        <p:spPr>
          <a:xfrm>
            <a:off x="7116465" y="3481563"/>
            <a:ext cx="960567" cy="960567"/>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rgbClr val="3EADB0"/>
          </a:solidFill>
          <a:ln>
            <a:noFill/>
          </a:ln>
        </p:spPr>
        <p:txBody>
          <a:bodyPr spcFirstLastPara="1" wrap="square" lIns="68575" tIns="68575" rIns="68575" bIns="68575" anchor="ctr" anchorCtr="0">
            <a:noAutofit/>
          </a:bodyPr>
          <a:lstStyle/>
          <a:p>
            <a:pPr>
              <a:buClr>
                <a:schemeClr val="dk1"/>
              </a:buClr>
              <a:buSzPts val="1400"/>
            </a:pPr>
            <a:endParaRPr lang="en-IN" sz="2200" b="1">
              <a:solidFill>
                <a:schemeClr val="dk1"/>
              </a:solidFill>
              <a:latin typeface="+mj-lt"/>
              <a:ea typeface="Ubuntu"/>
              <a:cs typeface="Ubuntu"/>
              <a:sym typeface="Ubuntu"/>
            </a:endParaRPr>
          </a:p>
        </p:txBody>
      </p:sp>
      <p:sp>
        <p:nvSpPr>
          <p:cNvPr id="88" name="Google Shape;289;p23">
            <a:extLst>
              <a:ext uri="{FF2B5EF4-FFF2-40B4-BE49-F238E27FC236}">
                <a16:creationId xmlns:a16="http://schemas.microsoft.com/office/drawing/2014/main" id="{D735B4C4-9968-7707-3DFA-E18BF0287CFC}"/>
              </a:ext>
            </a:extLst>
          </p:cNvPr>
          <p:cNvSpPr/>
          <p:nvPr/>
        </p:nvSpPr>
        <p:spPr>
          <a:xfrm rot="5400000">
            <a:off x="8178972" y="3481563"/>
            <a:ext cx="960567" cy="960567"/>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rgbClr val="F6837A"/>
          </a:solidFill>
          <a:ln>
            <a:noFill/>
          </a:ln>
        </p:spPr>
        <p:txBody>
          <a:bodyPr spcFirstLastPara="1" wrap="square" lIns="68575" tIns="68575" rIns="68575" bIns="68575" anchor="ctr" anchorCtr="0">
            <a:noAutofit/>
          </a:bodyPr>
          <a:lstStyle/>
          <a:p>
            <a:pPr>
              <a:buClr>
                <a:schemeClr val="dk1"/>
              </a:buClr>
              <a:buSzPts val="1400"/>
            </a:pPr>
            <a:endParaRPr lang="en-IN" sz="2200" b="1">
              <a:solidFill>
                <a:schemeClr val="dk1"/>
              </a:solidFill>
              <a:latin typeface="+mj-lt"/>
              <a:ea typeface="Ubuntu"/>
              <a:cs typeface="Ubuntu"/>
              <a:sym typeface="Ubuntu"/>
            </a:endParaRPr>
          </a:p>
        </p:txBody>
      </p:sp>
      <p:sp>
        <p:nvSpPr>
          <p:cNvPr id="90" name="Google Shape;291;p23">
            <a:extLst>
              <a:ext uri="{FF2B5EF4-FFF2-40B4-BE49-F238E27FC236}">
                <a16:creationId xmlns:a16="http://schemas.microsoft.com/office/drawing/2014/main" id="{71327835-8D57-1744-4DB1-EBFD665CCE5F}"/>
              </a:ext>
            </a:extLst>
          </p:cNvPr>
          <p:cNvSpPr/>
          <p:nvPr/>
        </p:nvSpPr>
        <p:spPr>
          <a:xfrm rot="10800000" flipH="1">
            <a:off x="7116465" y="4544036"/>
            <a:ext cx="960567" cy="960567"/>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rgbClr val="A5A832"/>
          </a:solidFill>
          <a:ln>
            <a:noFill/>
          </a:ln>
        </p:spPr>
        <p:txBody>
          <a:bodyPr spcFirstLastPara="1" wrap="square" lIns="68575" tIns="68575" rIns="68575" bIns="68575" anchor="ctr" anchorCtr="0">
            <a:noAutofit/>
          </a:bodyPr>
          <a:lstStyle/>
          <a:p>
            <a:pPr>
              <a:buClr>
                <a:schemeClr val="dk1"/>
              </a:buClr>
              <a:buSzPts val="1400"/>
            </a:pPr>
            <a:endParaRPr lang="en-IN" sz="2200" b="1">
              <a:solidFill>
                <a:schemeClr val="dk1"/>
              </a:solidFill>
              <a:latin typeface="+mj-lt"/>
              <a:ea typeface="Ubuntu"/>
              <a:cs typeface="Ubuntu"/>
              <a:sym typeface="Ubuntu"/>
            </a:endParaRPr>
          </a:p>
        </p:txBody>
      </p:sp>
      <p:sp>
        <p:nvSpPr>
          <p:cNvPr id="92" name="Google Shape;293;p23">
            <a:extLst>
              <a:ext uri="{FF2B5EF4-FFF2-40B4-BE49-F238E27FC236}">
                <a16:creationId xmlns:a16="http://schemas.microsoft.com/office/drawing/2014/main" id="{5E51685D-0902-9F9D-F36A-4A3AEC94BDEE}"/>
              </a:ext>
            </a:extLst>
          </p:cNvPr>
          <p:cNvSpPr/>
          <p:nvPr/>
        </p:nvSpPr>
        <p:spPr>
          <a:xfrm rot="5400000" flipH="1">
            <a:off x="8178972" y="4544036"/>
            <a:ext cx="960567" cy="960567"/>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rgbClr val="DF9D3D"/>
          </a:solidFill>
          <a:ln>
            <a:noFill/>
          </a:ln>
        </p:spPr>
        <p:txBody>
          <a:bodyPr spcFirstLastPara="1" wrap="square" lIns="68575" tIns="68575" rIns="68575" bIns="68575" anchor="ctr" anchorCtr="0">
            <a:noAutofit/>
          </a:bodyPr>
          <a:lstStyle/>
          <a:p>
            <a:pPr>
              <a:buClr>
                <a:schemeClr val="dk1"/>
              </a:buClr>
              <a:buSzPts val="1400"/>
            </a:pPr>
            <a:endParaRPr lang="en-IN" sz="2200" b="1">
              <a:solidFill>
                <a:schemeClr val="dk1"/>
              </a:solidFill>
              <a:latin typeface="+mj-lt"/>
              <a:ea typeface="Ubuntu"/>
              <a:cs typeface="Ubuntu"/>
              <a:sym typeface="Ubuntu"/>
            </a:endParaRPr>
          </a:p>
        </p:txBody>
      </p:sp>
      <p:sp>
        <p:nvSpPr>
          <p:cNvPr id="94" name="Text_1">
            <a:extLst>
              <a:ext uri="{FF2B5EF4-FFF2-40B4-BE49-F238E27FC236}">
                <a16:creationId xmlns:a16="http://schemas.microsoft.com/office/drawing/2014/main" id="{3B143D7E-5FFD-DCC9-A69F-BB3C7672E5B6}"/>
              </a:ext>
            </a:extLst>
          </p:cNvPr>
          <p:cNvSpPr txBox="1"/>
          <p:nvPr/>
        </p:nvSpPr>
        <p:spPr>
          <a:xfrm>
            <a:off x="2001468" y="3247880"/>
            <a:ext cx="4716343" cy="800219"/>
          </a:xfrm>
          <a:prstGeom prst="rect">
            <a:avLst/>
          </a:prstGeom>
          <a:noFill/>
          <a:ln>
            <a:noFill/>
          </a:ln>
        </p:spPr>
        <p:txBody>
          <a:bodyPr spcFirstLastPara="1" wrap="square" lIns="0" tIns="0" rIns="0" bIns="0" anchor="t" anchorCtr="1">
            <a:spAutoFit/>
          </a:bodyPr>
          <a:lstStyle/>
          <a:p>
            <a:pPr algn="ctr">
              <a:lnSpc>
                <a:spcPct val="114000"/>
              </a:lnSpc>
            </a:pPr>
            <a:r>
              <a:rPr lang="en-US" sz="2200">
                <a:solidFill>
                  <a:schemeClr val="tx1">
                    <a:lumMod val="75000"/>
                    <a:lumOff val="25000"/>
                  </a:schemeClr>
                </a:solidFill>
                <a:latin typeface="+mj-lt"/>
                <a:ea typeface="Lato"/>
                <a:cs typeface="Lato"/>
                <a:sym typeface="Lato"/>
              </a:rPr>
              <a:t>Based on step-by-step instructions</a:t>
            </a:r>
          </a:p>
          <a:p>
            <a:pPr algn="ctr">
              <a:lnSpc>
                <a:spcPct val="114000"/>
              </a:lnSpc>
            </a:pPr>
            <a:r>
              <a:rPr lang="en-US" sz="2200">
                <a:solidFill>
                  <a:schemeClr val="tx1">
                    <a:lumMod val="75000"/>
                    <a:lumOff val="25000"/>
                  </a:schemeClr>
                </a:solidFill>
                <a:latin typeface="+mj-lt"/>
                <a:ea typeface="Lato"/>
                <a:cs typeface="Lato"/>
                <a:sym typeface="Lato"/>
              </a:rPr>
              <a:t>Examples: C, Pascal</a:t>
            </a:r>
            <a:endParaRPr lang="en-IN" sz="2200">
              <a:solidFill>
                <a:schemeClr val="tx1">
                  <a:lumMod val="75000"/>
                  <a:lumOff val="25000"/>
                </a:schemeClr>
              </a:solidFill>
              <a:latin typeface="+mj-lt"/>
              <a:ea typeface="Lato"/>
              <a:cs typeface="Lato"/>
              <a:sym typeface="Lato"/>
            </a:endParaRPr>
          </a:p>
        </p:txBody>
      </p:sp>
      <p:sp>
        <p:nvSpPr>
          <p:cNvPr id="95" name="T_Text_1">
            <a:extLst>
              <a:ext uri="{FF2B5EF4-FFF2-40B4-BE49-F238E27FC236}">
                <a16:creationId xmlns:a16="http://schemas.microsoft.com/office/drawing/2014/main" id="{983645E7-E706-5048-B742-E3A0172A8E21}"/>
              </a:ext>
            </a:extLst>
          </p:cNvPr>
          <p:cNvSpPr txBox="1"/>
          <p:nvPr/>
        </p:nvSpPr>
        <p:spPr>
          <a:xfrm>
            <a:off x="1982807" y="2621595"/>
            <a:ext cx="4716343" cy="400110"/>
          </a:xfrm>
          <a:prstGeom prst="rect">
            <a:avLst/>
          </a:prstGeom>
          <a:noFill/>
          <a:ln>
            <a:noFill/>
          </a:ln>
        </p:spPr>
        <p:txBody>
          <a:bodyPr spcFirstLastPara="1" wrap="square" lIns="0" tIns="0" rIns="0" bIns="0" anchor="b" anchorCtr="1">
            <a:spAutoFit/>
          </a:bodyPr>
          <a:lstStyle/>
          <a:p>
            <a:pPr algn="ctr">
              <a:lnSpc>
                <a:spcPct val="114000"/>
              </a:lnSpc>
            </a:pPr>
            <a:r>
              <a:rPr lang="en-US" sz="2200" b="1">
                <a:solidFill>
                  <a:schemeClr val="tx1">
                    <a:lumMod val="75000"/>
                    <a:lumOff val="25000"/>
                  </a:schemeClr>
                </a:solidFill>
                <a:latin typeface="+mj-lt"/>
                <a:ea typeface="Lato"/>
                <a:cs typeface="Lato"/>
                <a:sym typeface="Lato"/>
              </a:rPr>
              <a:t>Procedural languages</a:t>
            </a:r>
            <a:endParaRPr lang="en-IN" sz="2200" b="1">
              <a:solidFill>
                <a:schemeClr val="tx1">
                  <a:lumMod val="75000"/>
                  <a:lumOff val="25000"/>
                </a:schemeClr>
              </a:solidFill>
              <a:latin typeface="+mj-lt"/>
            </a:endParaRPr>
          </a:p>
        </p:txBody>
      </p:sp>
      <p:sp>
        <p:nvSpPr>
          <p:cNvPr id="96" name="Text_4">
            <a:extLst>
              <a:ext uri="{FF2B5EF4-FFF2-40B4-BE49-F238E27FC236}">
                <a16:creationId xmlns:a16="http://schemas.microsoft.com/office/drawing/2014/main" id="{22375AAB-8083-2A1F-FF47-F782A9621F36}"/>
              </a:ext>
            </a:extLst>
          </p:cNvPr>
          <p:cNvSpPr txBox="1"/>
          <p:nvPr/>
        </p:nvSpPr>
        <p:spPr>
          <a:xfrm>
            <a:off x="2038790" y="5627891"/>
            <a:ext cx="4716343" cy="800219"/>
          </a:xfrm>
          <a:prstGeom prst="rect">
            <a:avLst/>
          </a:prstGeom>
          <a:noFill/>
          <a:ln>
            <a:noFill/>
          </a:ln>
        </p:spPr>
        <p:txBody>
          <a:bodyPr spcFirstLastPara="1" wrap="square" lIns="0" tIns="0" rIns="0" bIns="0" anchor="t" anchorCtr="1">
            <a:spAutoFit/>
          </a:bodyPr>
          <a:lstStyle/>
          <a:p>
            <a:pPr algn="ctr">
              <a:lnSpc>
                <a:spcPct val="114000"/>
              </a:lnSpc>
            </a:pPr>
            <a:r>
              <a:rPr lang="en-US" sz="2200">
                <a:solidFill>
                  <a:schemeClr val="tx1">
                    <a:lumMod val="75000"/>
                    <a:lumOff val="25000"/>
                  </a:schemeClr>
                </a:solidFill>
                <a:latin typeface="+mj-lt"/>
                <a:ea typeface="Lato"/>
                <a:cs typeface="Lato"/>
                <a:sym typeface="Lato"/>
              </a:rPr>
              <a:t>Based on mathematical functions</a:t>
            </a:r>
          </a:p>
          <a:p>
            <a:pPr algn="ctr">
              <a:lnSpc>
                <a:spcPct val="114000"/>
              </a:lnSpc>
            </a:pPr>
            <a:r>
              <a:rPr lang="en-US" sz="2200">
                <a:solidFill>
                  <a:schemeClr val="tx1">
                    <a:lumMod val="75000"/>
                    <a:lumOff val="25000"/>
                  </a:schemeClr>
                </a:solidFill>
                <a:latin typeface="+mj-lt"/>
                <a:ea typeface="Lato"/>
                <a:cs typeface="Lato"/>
                <a:sym typeface="Lato"/>
              </a:rPr>
              <a:t>Examples: Haskell, Scala</a:t>
            </a:r>
            <a:endParaRPr lang="en-IN" sz="2200">
              <a:solidFill>
                <a:schemeClr val="tx1">
                  <a:lumMod val="75000"/>
                  <a:lumOff val="25000"/>
                </a:schemeClr>
              </a:solidFill>
              <a:latin typeface="+mj-lt"/>
              <a:ea typeface="Lato"/>
              <a:cs typeface="Lato"/>
              <a:sym typeface="Lato"/>
            </a:endParaRPr>
          </a:p>
        </p:txBody>
      </p:sp>
      <p:sp>
        <p:nvSpPr>
          <p:cNvPr id="97" name="T_Text_4">
            <a:extLst>
              <a:ext uri="{FF2B5EF4-FFF2-40B4-BE49-F238E27FC236}">
                <a16:creationId xmlns:a16="http://schemas.microsoft.com/office/drawing/2014/main" id="{DDDA7116-F7CC-01D5-3508-02E7C3D36D1B}"/>
              </a:ext>
            </a:extLst>
          </p:cNvPr>
          <p:cNvSpPr txBox="1"/>
          <p:nvPr/>
        </p:nvSpPr>
        <p:spPr>
          <a:xfrm>
            <a:off x="2001468" y="4908301"/>
            <a:ext cx="4716343" cy="400110"/>
          </a:xfrm>
          <a:prstGeom prst="rect">
            <a:avLst/>
          </a:prstGeom>
          <a:noFill/>
          <a:ln>
            <a:noFill/>
          </a:ln>
        </p:spPr>
        <p:txBody>
          <a:bodyPr spcFirstLastPara="1" wrap="square" lIns="0" tIns="0" rIns="0" bIns="0" anchor="b" anchorCtr="1">
            <a:spAutoFit/>
          </a:bodyPr>
          <a:lstStyle/>
          <a:p>
            <a:pPr algn="ctr">
              <a:lnSpc>
                <a:spcPct val="114000"/>
              </a:lnSpc>
            </a:pPr>
            <a:r>
              <a:rPr lang="en-US" sz="2200" b="1">
                <a:solidFill>
                  <a:schemeClr val="tx1">
                    <a:lumMod val="75000"/>
                    <a:lumOff val="25000"/>
                  </a:schemeClr>
                </a:solidFill>
                <a:latin typeface="+mj-lt"/>
                <a:ea typeface="Lato"/>
                <a:cs typeface="Lato"/>
                <a:sym typeface="Lato"/>
              </a:rPr>
              <a:t>Functional languages</a:t>
            </a:r>
            <a:endParaRPr lang="en-US" sz="2200" b="1">
              <a:solidFill>
                <a:schemeClr val="tx1">
                  <a:lumMod val="75000"/>
                  <a:lumOff val="25000"/>
                </a:schemeClr>
              </a:solidFill>
              <a:latin typeface="+mj-lt"/>
            </a:endParaRPr>
          </a:p>
        </p:txBody>
      </p:sp>
      <p:sp>
        <p:nvSpPr>
          <p:cNvPr id="98" name="Text_2">
            <a:extLst>
              <a:ext uri="{FF2B5EF4-FFF2-40B4-BE49-F238E27FC236}">
                <a16:creationId xmlns:a16="http://schemas.microsoft.com/office/drawing/2014/main" id="{92227BE3-0C2D-DFAF-2474-AFF56078C246}"/>
              </a:ext>
            </a:extLst>
          </p:cNvPr>
          <p:cNvSpPr txBox="1"/>
          <p:nvPr/>
        </p:nvSpPr>
        <p:spPr>
          <a:xfrm>
            <a:off x="9478763" y="3247880"/>
            <a:ext cx="4716343" cy="800219"/>
          </a:xfrm>
          <a:prstGeom prst="rect">
            <a:avLst/>
          </a:prstGeom>
          <a:noFill/>
          <a:ln>
            <a:noFill/>
          </a:ln>
        </p:spPr>
        <p:txBody>
          <a:bodyPr spcFirstLastPara="1" wrap="square" lIns="0" tIns="0" rIns="0" bIns="0" anchor="t" anchorCtr="1">
            <a:spAutoFit/>
          </a:bodyPr>
          <a:lstStyle/>
          <a:p>
            <a:pPr algn="ctr">
              <a:lnSpc>
                <a:spcPct val="114000"/>
              </a:lnSpc>
            </a:pPr>
            <a:r>
              <a:rPr lang="en-US" sz="2200">
                <a:solidFill>
                  <a:schemeClr val="tx1">
                    <a:lumMod val="75000"/>
                    <a:lumOff val="25000"/>
                  </a:schemeClr>
                </a:solidFill>
                <a:latin typeface="+mj-lt"/>
                <a:ea typeface="Lato"/>
                <a:cs typeface="Lato"/>
                <a:sym typeface="Lato"/>
              </a:rPr>
              <a:t>Based on classes and objects</a:t>
            </a:r>
          </a:p>
          <a:p>
            <a:pPr algn="ctr">
              <a:lnSpc>
                <a:spcPct val="114000"/>
              </a:lnSpc>
            </a:pPr>
            <a:r>
              <a:rPr lang="en-US" sz="2200">
                <a:solidFill>
                  <a:schemeClr val="tx1">
                    <a:lumMod val="75000"/>
                    <a:lumOff val="25000"/>
                  </a:schemeClr>
                </a:solidFill>
                <a:latin typeface="+mj-lt"/>
                <a:ea typeface="Lato"/>
                <a:cs typeface="Lato"/>
                <a:sym typeface="Lato"/>
              </a:rPr>
              <a:t>Examples: Java, Python</a:t>
            </a:r>
            <a:endParaRPr lang="en-IN" sz="2200">
              <a:solidFill>
                <a:schemeClr val="tx1">
                  <a:lumMod val="75000"/>
                  <a:lumOff val="25000"/>
                </a:schemeClr>
              </a:solidFill>
              <a:latin typeface="+mj-lt"/>
              <a:ea typeface="Lato"/>
              <a:cs typeface="Lato"/>
              <a:sym typeface="Lato"/>
            </a:endParaRPr>
          </a:p>
        </p:txBody>
      </p:sp>
      <p:sp>
        <p:nvSpPr>
          <p:cNvPr id="99" name="T_Text_2">
            <a:extLst>
              <a:ext uri="{FF2B5EF4-FFF2-40B4-BE49-F238E27FC236}">
                <a16:creationId xmlns:a16="http://schemas.microsoft.com/office/drawing/2014/main" id="{8B0718FA-7604-6475-795A-924952299604}"/>
              </a:ext>
            </a:extLst>
          </p:cNvPr>
          <p:cNvSpPr txBox="1"/>
          <p:nvPr/>
        </p:nvSpPr>
        <p:spPr>
          <a:xfrm>
            <a:off x="9516084" y="2621595"/>
            <a:ext cx="4716343" cy="400110"/>
          </a:xfrm>
          <a:prstGeom prst="rect">
            <a:avLst/>
          </a:prstGeom>
          <a:noFill/>
          <a:ln>
            <a:noFill/>
          </a:ln>
        </p:spPr>
        <p:txBody>
          <a:bodyPr spcFirstLastPara="1" wrap="square" lIns="0" tIns="0" rIns="0" bIns="0" anchor="b" anchorCtr="1">
            <a:spAutoFit/>
          </a:bodyPr>
          <a:lstStyle/>
          <a:p>
            <a:pPr algn="ctr">
              <a:lnSpc>
                <a:spcPct val="114000"/>
              </a:lnSpc>
            </a:pPr>
            <a:r>
              <a:rPr lang="en-US" sz="2200" b="1">
                <a:solidFill>
                  <a:schemeClr val="tx1">
                    <a:lumMod val="75000"/>
                    <a:lumOff val="25000"/>
                  </a:schemeClr>
                </a:solidFill>
                <a:latin typeface="+mj-lt"/>
                <a:ea typeface="Lato"/>
                <a:cs typeface="Lato"/>
                <a:sym typeface="Lato"/>
              </a:rPr>
              <a:t>Object-oriented languages</a:t>
            </a:r>
            <a:endParaRPr lang="en-US" sz="2200" b="1">
              <a:solidFill>
                <a:schemeClr val="tx1">
                  <a:lumMod val="75000"/>
                  <a:lumOff val="25000"/>
                </a:schemeClr>
              </a:solidFill>
              <a:latin typeface="+mj-lt"/>
            </a:endParaRPr>
          </a:p>
        </p:txBody>
      </p:sp>
      <p:sp>
        <p:nvSpPr>
          <p:cNvPr id="100" name="Text_3">
            <a:extLst>
              <a:ext uri="{FF2B5EF4-FFF2-40B4-BE49-F238E27FC236}">
                <a16:creationId xmlns:a16="http://schemas.microsoft.com/office/drawing/2014/main" id="{B8841FF8-9575-60DA-0958-51D707FFE638}"/>
              </a:ext>
            </a:extLst>
          </p:cNvPr>
          <p:cNvSpPr txBox="1"/>
          <p:nvPr/>
        </p:nvSpPr>
        <p:spPr>
          <a:xfrm>
            <a:off x="8714790" y="5646552"/>
            <a:ext cx="5788161" cy="771878"/>
          </a:xfrm>
          <a:prstGeom prst="rect">
            <a:avLst/>
          </a:prstGeom>
          <a:noFill/>
          <a:ln>
            <a:noFill/>
          </a:ln>
        </p:spPr>
        <p:txBody>
          <a:bodyPr spcFirstLastPara="1" wrap="square" lIns="0" tIns="0" rIns="0" bIns="0" anchor="t" anchorCtr="1">
            <a:spAutoFit/>
          </a:bodyPr>
          <a:lstStyle/>
          <a:p>
            <a:pPr algn="ctr">
              <a:lnSpc>
                <a:spcPct val="114000"/>
              </a:lnSpc>
            </a:pPr>
            <a:r>
              <a:rPr lang="en-US" sz="2200">
                <a:solidFill>
                  <a:schemeClr val="tx1">
                    <a:lumMod val="75000"/>
                    <a:lumOff val="25000"/>
                  </a:schemeClr>
                </a:solidFill>
                <a:latin typeface="+mj-lt"/>
                <a:ea typeface="Lato"/>
                <a:cs typeface="Lato"/>
                <a:sym typeface="Lato"/>
              </a:rPr>
              <a:t>Used for automation and web development</a:t>
            </a:r>
            <a:endParaRPr lang="en-US" sz="2200">
              <a:solidFill>
                <a:schemeClr val="tx1">
                  <a:lumMod val="75000"/>
                  <a:lumOff val="25000"/>
                </a:schemeClr>
              </a:solidFill>
              <a:latin typeface="+mj-lt"/>
              <a:ea typeface="Lato"/>
              <a:cs typeface="Lato"/>
            </a:endParaRPr>
          </a:p>
          <a:p>
            <a:pPr algn="ctr">
              <a:lnSpc>
                <a:spcPct val="114000"/>
              </a:lnSpc>
            </a:pPr>
            <a:r>
              <a:rPr lang="en-US" sz="2200">
                <a:solidFill>
                  <a:schemeClr val="tx1">
                    <a:lumMod val="75000"/>
                    <a:lumOff val="25000"/>
                  </a:schemeClr>
                </a:solidFill>
                <a:latin typeface="+mj-lt"/>
                <a:ea typeface="Lato"/>
                <a:cs typeface="Lato"/>
                <a:sym typeface="Lato"/>
              </a:rPr>
              <a:t>Example: JavaScript, Python</a:t>
            </a:r>
            <a:endParaRPr lang="en-IN" sz="2200">
              <a:solidFill>
                <a:schemeClr val="tx1">
                  <a:lumMod val="75000"/>
                  <a:lumOff val="25000"/>
                </a:schemeClr>
              </a:solidFill>
              <a:latin typeface="+mj-lt"/>
              <a:ea typeface="Lato"/>
              <a:cs typeface="Lato"/>
              <a:sym typeface="Lato"/>
            </a:endParaRPr>
          </a:p>
        </p:txBody>
      </p:sp>
      <p:sp>
        <p:nvSpPr>
          <p:cNvPr id="101" name="T_Text_3">
            <a:extLst>
              <a:ext uri="{FF2B5EF4-FFF2-40B4-BE49-F238E27FC236}">
                <a16:creationId xmlns:a16="http://schemas.microsoft.com/office/drawing/2014/main" id="{41CBC6FB-5D77-81BC-AAE6-3CBCC85FF374}"/>
              </a:ext>
            </a:extLst>
          </p:cNvPr>
          <p:cNvSpPr txBox="1"/>
          <p:nvPr/>
        </p:nvSpPr>
        <p:spPr>
          <a:xfrm>
            <a:off x="9460100" y="4945623"/>
            <a:ext cx="4716343" cy="400110"/>
          </a:xfrm>
          <a:prstGeom prst="rect">
            <a:avLst/>
          </a:prstGeom>
          <a:noFill/>
          <a:ln>
            <a:noFill/>
          </a:ln>
        </p:spPr>
        <p:txBody>
          <a:bodyPr spcFirstLastPara="1" wrap="square" lIns="0" tIns="0" rIns="0" bIns="0" anchor="b" anchorCtr="1">
            <a:spAutoFit/>
          </a:bodyPr>
          <a:lstStyle/>
          <a:p>
            <a:pPr algn="ctr">
              <a:lnSpc>
                <a:spcPct val="114000"/>
              </a:lnSpc>
            </a:pPr>
            <a:r>
              <a:rPr lang="en-US" sz="2200" b="1">
                <a:solidFill>
                  <a:schemeClr val="tx1">
                    <a:lumMod val="75000"/>
                    <a:lumOff val="25000"/>
                  </a:schemeClr>
                </a:solidFill>
                <a:latin typeface="+mj-lt"/>
                <a:ea typeface="Lato"/>
                <a:cs typeface="Lato"/>
                <a:sym typeface="Lato"/>
              </a:rPr>
              <a:t>Scripting languages</a:t>
            </a:r>
            <a:endParaRPr lang="en-US" sz="2200" b="1">
              <a:solidFill>
                <a:schemeClr val="tx1">
                  <a:lumMod val="75000"/>
                  <a:lumOff val="25000"/>
                </a:schemeClr>
              </a:solidFill>
              <a:latin typeface="+mj-lt"/>
            </a:endParaRPr>
          </a:p>
        </p:txBody>
      </p:sp>
      <p:sp>
        <p:nvSpPr>
          <p:cNvPr id="103" name="Brandline_LVC">
            <a:extLst>
              <a:ext uri="{FF2B5EF4-FFF2-40B4-BE49-F238E27FC236}">
                <a16:creationId xmlns:a16="http://schemas.microsoft.com/office/drawing/2014/main" id="{2764CDA0-186E-8926-C2A1-9F809CEF72D5}"/>
              </a:ext>
            </a:extLst>
          </p:cNvPr>
          <p:cNvSpPr/>
          <p:nvPr/>
        </p:nvSpPr>
        <p:spPr>
          <a:xfrm>
            <a:off x="4419600" y="816324"/>
            <a:ext cx="743069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spTree>
    <p:extLst>
      <p:ext uri="{BB962C8B-B14F-4D97-AF65-F5344CB8AC3E}">
        <p14:creationId xmlns:p14="http://schemas.microsoft.com/office/powerpoint/2010/main" val="839730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0A34BB-1E53-1AB9-AA2F-1F9A24C0B6A8}"/>
              </a:ext>
            </a:extLst>
          </p:cNvPr>
          <p:cNvSpPr>
            <a:spLocks noGrp="1"/>
          </p:cNvSpPr>
          <p:nvPr>
            <p:ph type="body" idx="10"/>
          </p:nvPr>
        </p:nvSpPr>
        <p:spPr>
          <a:xfrm>
            <a:off x="1104165" y="1534959"/>
            <a:ext cx="14196958" cy="903776"/>
          </a:xfrm>
        </p:spPr>
        <p:txBody>
          <a:bodyPr>
            <a:noAutofit/>
          </a:bodyPr>
          <a:lstStyle/>
          <a:p>
            <a:r>
              <a:rPr lang="en-US"/>
              <a:t>It describes how a computer processes instructions in a logical sequence to produce the desired outcome. The basic flow of a program is as follows:</a:t>
            </a:r>
            <a:endParaRPr lang="en-IN"/>
          </a:p>
        </p:txBody>
      </p:sp>
      <p:sp>
        <p:nvSpPr>
          <p:cNvPr id="4" name="Title 3">
            <a:extLst>
              <a:ext uri="{FF2B5EF4-FFF2-40B4-BE49-F238E27FC236}">
                <a16:creationId xmlns:a16="http://schemas.microsoft.com/office/drawing/2014/main" id="{CF230CBF-0B29-CC99-0974-1E93B608F632}"/>
              </a:ext>
            </a:extLst>
          </p:cNvPr>
          <p:cNvSpPr>
            <a:spLocks noGrp="1"/>
          </p:cNvSpPr>
          <p:nvPr>
            <p:ph type="title"/>
          </p:nvPr>
        </p:nvSpPr>
        <p:spPr/>
        <p:txBody>
          <a:bodyPr/>
          <a:lstStyle/>
          <a:p>
            <a:r>
              <a:rPr lang="en-IN"/>
              <a:t>Understanding Program Flow</a:t>
            </a:r>
          </a:p>
        </p:txBody>
      </p:sp>
      <p:sp>
        <p:nvSpPr>
          <p:cNvPr id="6" name="Brandline_LVC">
            <a:extLst>
              <a:ext uri="{FF2B5EF4-FFF2-40B4-BE49-F238E27FC236}">
                <a16:creationId xmlns:a16="http://schemas.microsoft.com/office/drawing/2014/main" id="{5ACBD2A0-97C1-825B-1EDB-E071FFCA244E}"/>
              </a:ext>
            </a:extLst>
          </p:cNvPr>
          <p:cNvSpPr/>
          <p:nvPr/>
        </p:nvSpPr>
        <p:spPr>
          <a:xfrm>
            <a:off x="4902200" y="816324"/>
            <a:ext cx="646231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738"/>
          </a:p>
        </p:txBody>
      </p:sp>
      <p:sp>
        <p:nvSpPr>
          <p:cNvPr id="9" name="Arrow: Notched Right 8">
            <a:extLst>
              <a:ext uri="{FF2B5EF4-FFF2-40B4-BE49-F238E27FC236}">
                <a16:creationId xmlns:a16="http://schemas.microsoft.com/office/drawing/2014/main" id="{E666DD57-E4AA-1E93-109D-DE56E3B30EB4}"/>
              </a:ext>
            </a:extLst>
          </p:cNvPr>
          <p:cNvSpPr/>
          <p:nvPr/>
        </p:nvSpPr>
        <p:spPr>
          <a:xfrm>
            <a:off x="4634367" y="4167521"/>
            <a:ext cx="2774626" cy="2292140"/>
          </a:xfrm>
          <a:prstGeom prst="notchedRightArrow">
            <a:avLst>
              <a:gd name="adj1" fmla="val 63493"/>
              <a:gd name="adj2" fmla="val 45174"/>
            </a:avLst>
          </a:prstGeom>
          <a:solidFill>
            <a:srgbClr val="F6837A"/>
          </a:solidFill>
          <a:ln>
            <a:noFill/>
          </a:ln>
          <a:effectLst>
            <a:outerShdw blurRad="800100" dist="5461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200">
              <a:solidFill>
                <a:srgbClr val="404040"/>
              </a:solidFill>
              <a:latin typeface="Open Sans" panose="020B0606030504020204" pitchFamily="34" charset="0"/>
            </a:endParaRPr>
          </a:p>
        </p:txBody>
      </p:sp>
      <p:sp>
        <p:nvSpPr>
          <p:cNvPr id="10" name="Arrow: Notched Right 9">
            <a:extLst>
              <a:ext uri="{FF2B5EF4-FFF2-40B4-BE49-F238E27FC236}">
                <a16:creationId xmlns:a16="http://schemas.microsoft.com/office/drawing/2014/main" id="{68099EAD-FE5A-BEAF-1727-9261289693FA}"/>
              </a:ext>
            </a:extLst>
          </p:cNvPr>
          <p:cNvSpPr/>
          <p:nvPr/>
        </p:nvSpPr>
        <p:spPr>
          <a:xfrm>
            <a:off x="6859938" y="4167521"/>
            <a:ext cx="2774626" cy="2292140"/>
          </a:xfrm>
          <a:prstGeom prst="notchedRightArrow">
            <a:avLst>
              <a:gd name="adj1" fmla="val 63493"/>
              <a:gd name="adj2" fmla="val 45174"/>
            </a:avLst>
          </a:prstGeom>
          <a:solidFill>
            <a:srgbClr val="BB7B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200">
              <a:solidFill>
                <a:srgbClr val="404040"/>
              </a:solidFill>
              <a:latin typeface="Open Sans" panose="020B0606030504020204" pitchFamily="34" charset="0"/>
            </a:endParaRPr>
          </a:p>
        </p:txBody>
      </p:sp>
      <p:sp>
        <p:nvSpPr>
          <p:cNvPr id="11" name="Arrow: Notched Right 10">
            <a:extLst>
              <a:ext uri="{FF2B5EF4-FFF2-40B4-BE49-F238E27FC236}">
                <a16:creationId xmlns:a16="http://schemas.microsoft.com/office/drawing/2014/main" id="{5E54111F-2DDE-7EBA-EFAD-0330292C31EB}"/>
              </a:ext>
            </a:extLst>
          </p:cNvPr>
          <p:cNvSpPr/>
          <p:nvPr/>
        </p:nvSpPr>
        <p:spPr>
          <a:xfrm>
            <a:off x="9085511" y="4167521"/>
            <a:ext cx="2774626" cy="2292140"/>
          </a:xfrm>
          <a:prstGeom prst="notchedRightArrow">
            <a:avLst>
              <a:gd name="adj1" fmla="val 63493"/>
              <a:gd name="adj2" fmla="val 45174"/>
            </a:avLst>
          </a:prstGeom>
          <a:solidFill>
            <a:srgbClr val="DF9D3D"/>
          </a:solidFill>
          <a:ln>
            <a:noFill/>
          </a:ln>
          <a:effectLst>
            <a:outerShdw blurRad="800100" dist="546100" dir="2700000" sx="90000" sy="9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200">
              <a:solidFill>
                <a:srgbClr val="404040"/>
              </a:solidFill>
              <a:latin typeface="Open Sans" panose="020B0606030504020204" pitchFamily="34" charset="0"/>
            </a:endParaRPr>
          </a:p>
        </p:txBody>
      </p:sp>
      <p:sp>
        <p:nvSpPr>
          <p:cNvPr id="12" name="TextBox 11">
            <a:extLst>
              <a:ext uri="{FF2B5EF4-FFF2-40B4-BE49-F238E27FC236}">
                <a16:creationId xmlns:a16="http://schemas.microsoft.com/office/drawing/2014/main" id="{2011C187-61D6-313F-D2A3-4E49FA21B15D}"/>
              </a:ext>
            </a:extLst>
          </p:cNvPr>
          <p:cNvSpPr txBox="1"/>
          <p:nvPr/>
        </p:nvSpPr>
        <p:spPr>
          <a:xfrm>
            <a:off x="5396338" y="4997804"/>
            <a:ext cx="1463600" cy="577131"/>
          </a:xfrm>
          <a:prstGeom prst="rect">
            <a:avLst/>
          </a:prstGeom>
          <a:noFill/>
        </p:spPr>
        <p:txBody>
          <a:bodyPr wrap="square" rtlCol="0">
            <a:spAutoFit/>
          </a:bodyPr>
          <a:lstStyle>
            <a:defPPr>
              <a:defRPr lang="en-US"/>
            </a:defPPr>
            <a:lvl1pPr>
              <a:defRPr sz="3200" b="1">
                <a:gradFill>
                  <a:gsLst>
                    <a:gs pos="100000">
                      <a:schemeClr val="accent3"/>
                    </a:gs>
                    <a:gs pos="60000">
                      <a:schemeClr val="accent2"/>
                    </a:gs>
                    <a:gs pos="5000">
                      <a:schemeClr val="accent1"/>
                    </a:gs>
                  </a:gsLst>
                  <a:path path="circle">
                    <a:fillToRect r="100000" b="100000"/>
                  </a:path>
                </a:gradFill>
                <a:latin typeface="+mj-lt"/>
                <a:cs typeface="Sora ExtraBold" pitchFamily="2" charset="0"/>
              </a:defRPr>
            </a:lvl1pPr>
          </a:lstStyle>
          <a:p>
            <a:pPr algn="r">
              <a:lnSpc>
                <a:spcPct val="115000"/>
              </a:lnSpc>
            </a:pPr>
            <a:r>
              <a:rPr lang="en-US" sz="2800">
                <a:solidFill>
                  <a:schemeClr val="bg1"/>
                </a:solidFill>
                <a:latin typeface="Open Sans" panose="020B0606030504020204" pitchFamily="34" charset="0"/>
              </a:rPr>
              <a:t>01</a:t>
            </a:r>
          </a:p>
        </p:txBody>
      </p:sp>
      <p:sp>
        <p:nvSpPr>
          <p:cNvPr id="13" name="TextBox 12">
            <a:extLst>
              <a:ext uri="{FF2B5EF4-FFF2-40B4-BE49-F238E27FC236}">
                <a16:creationId xmlns:a16="http://schemas.microsoft.com/office/drawing/2014/main" id="{BF60DDA1-650F-9930-4E70-161998FED402}"/>
              </a:ext>
            </a:extLst>
          </p:cNvPr>
          <p:cNvSpPr txBox="1"/>
          <p:nvPr/>
        </p:nvSpPr>
        <p:spPr>
          <a:xfrm>
            <a:off x="7621910" y="4997804"/>
            <a:ext cx="1463600" cy="577131"/>
          </a:xfrm>
          <a:prstGeom prst="rect">
            <a:avLst/>
          </a:prstGeom>
          <a:noFill/>
        </p:spPr>
        <p:txBody>
          <a:bodyPr wrap="square" rtlCol="0">
            <a:spAutoFit/>
          </a:bodyPr>
          <a:lstStyle>
            <a:defPPr>
              <a:defRPr lang="en-US"/>
            </a:defPPr>
            <a:lvl1pPr>
              <a:defRPr sz="3200" b="1">
                <a:gradFill>
                  <a:gsLst>
                    <a:gs pos="100000">
                      <a:schemeClr val="accent3"/>
                    </a:gs>
                    <a:gs pos="60000">
                      <a:schemeClr val="accent2"/>
                    </a:gs>
                    <a:gs pos="5000">
                      <a:schemeClr val="accent1"/>
                    </a:gs>
                  </a:gsLst>
                  <a:path path="circle">
                    <a:fillToRect r="100000" b="100000"/>
                  </a:path>
                </a:gradFill>
                <a:latin typeface="+mj-lt"/>
                <a:cs typeface="Sora ExtraBold" pitchFamily="2" charset="0"/>
              </a:defRPr>
            </a:lvl1pPr>
          </a:lstStyle>
          <a:p>
            <a:pPr algn="r">
              <a:lnSpc>
                <a:spcPct val="115000"/>
              </a:lnSpc>
            </a:pPr>
            <a:r>
              <a:rPr lang="en-US" sz="2800">
                <a:solidFill>
                  <a:schemeClr val="bg1"/>
                </a:solidFill>
                <a:latin typeface="Open Sans" panose="020B0606030504020204" pitchFamily="34" charset="0"/>
              </a:rPr>
              <a:t>02</a:t>
            </a:r>
          </a:p>
        </p:txBody>
      </p:sp>
      <p:sp>
        <p:nvSpPr>
          <p:cNvPr id="14" name="TextBox 13">
            <a:extLst>
              <a:ext uri="{FF2B5EF4-FFF2-40B4-BE49-F238E27FC236}">
                <a16:creationId xmlns:a16="http://schemas.microsoft.com/office/drawing/2014/main" id="{BD7E5487-349F-127D-3C9F-73B4D753837E}"/>
              </a:ext>
            </a:extLst>
          </p:cNvPr>
          <p:cNvSpPr txBox="1"/>
          <p:nvPr/>
        </p:nvSpPr>
        <p:spPr>
          <a:xfrm>
            <a:off x="9847482" y="4997804"/>
            <a:ext cx="1463600" cy="577131"/>
          </a:xfrm>
          <a:prstGeom prst="rect">
            <a:avLst/>
          </a:prstGeom>
          <a:noFill/>
        </p:spPr>
        <p:txBody>
          <a:bodyPr wrap="square" rtlCol="0">
            <a:spAutoFit/>
          </a:bodyPr>
          <a:lstStyle>
            <a:defPPr>
              <a:defRPr lang="en-US"/>
            </a:defPPr>
            <a:lvl1pPr>
              <a:defRPr sz="3200" b="1">
                <a:gradFill>
                  <a:gsLst>
                    <a:gs pos="100000">
                      <a:schemeClr val="accent3"/>
                    </a:gs>
                    <a:gs pos="60000">
                      <a:schemeClr val="accent2"/>
                    </a:gs>
                    <a:gs pos="5000">
                      <a:schemeClr val="accent1"/>
                    </a:gs>
                  </a:gsLst>
                  <a:path path="circle">
                    <a:fillToRect r="100000" b="100000"/>
                  </a:path>
                </a:gradFill>
                <a:latin typeface="+mj-lt"/>
                <a:cs typeface="Sora ExtraBold" pitchFamily="2" charset="0"/>
              </a:defRPr>
            </a:lvl1pPr>
          </a:lstStyle>
          <a:p>
            <a:pPr algn="r">
              <a:lnSpc>
                <a:spcPct val="115000"/>
              </a:lnSpc>
            </a:pPr>
            <a:r>
              <a:rPr lang="en-US" sz="2800">
                <a:solidFill>
                  <a:schemeClr val="bg1"/>
                </a:solidFill>
                <a:latin typeface="Open Sans" panose="020B0606030504020204" pitchFamily="34" charset="0"/>
              </a:rPr>
              <a:t>03</a:t>
            </a:r>
          </a:p>
        </p:txBody>
      </p:sp>
      <p:sp>
        <p:nvSpPr>
          <p:cNvPr id="15" name="T_Text_1">
            <a:extLst>
              <a:ext uri="{FF2B5EF4-FFF2-40B4-BE49-F238E27FC236}">
                <a16:creationId xmlns:a16="http://schemas.microsoft.com/office/drawing/2014/main" id="{B7F82DBA-31A9-2BED-9E1F-2436B9949E60}"/>
              </a:ext>
            </a:extLst>
          </p:cNvPr>
          <p:cNvSpPr/>
          <p:nvPr/>
        </p:nvSpPr>
        <p:spPr>
          <a:xfrm>
            <a:off x="4784820" y="6433254"/>
            <a:ext cx="2308077" cy="39227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nchorCtr="1"/>
          <a:lstStyle>
            <a:lvl1pPr algn="r">
              <a:lnSpc>
                <a:spcPct val="80000"/>
              </a:lnSpc>
              <a:defRPr sz="4000"/>
            </a:lvl1pPr>
          </a:lstStyle>
          <a:p>
            <a:pPr algn="ctr" defTabSz="412771" hangingPunct="0">
              <a:lnSpc>
                <a:spcPct val="115000"/>
              </a:lnSpc>
            </a:pPr>
            <a:r>
              <a:rPr lang="en-US" sz="2200" b="1">
                <a:solidFill>
                  <a:srgbClr val="404040"/>
                </a:solidFill>
                <a:latin typeface="Open Sans" panose="020B0606030504020204" pitchFamily="34" charset="0"/>
                <a:ea typeface="Open Sans Semibold" panose="020B0604020202020204" charset="0"/>
                <a:cs typeface="Open Sans Semibold" panose="020B0604020202020204" charset="0"/>
                <a:sym typeface="Oswald "/>
              </a:rPr>
              <a:t>Input</a:t>
            </a:r>
          </a:p>
        </p:txBody>
      </p:sp>
      <p:sp>
        <p:nvSpPr>
          <p:cNvPr id="16" name="Text_1">
            <a:extLst>
              <a:ext uri="{FF2B5EF4-FFF2-40B4-BE49-F238E27FC236}">
                <a16:creationId xmlns:a16="http://schemas.microsoft.com/office/drawing/2014/main" id="{0FDC6D47-3571-8566-97C1-F3465B852CFE}"/>
              </a:ext>
            </a:extLst>
          </p:cNvPr>
          <p:cNvSpPr/>
          <p:nvPr/>
        </p:nvSpPr>
        <p:spPr>
          <a:xfrm>
            <a:off x="4648700" y="6808639"/>
            <a:ext cx="2617639" cy="120695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r">
              <a:defRPr sz="1800" cap="none" spc="0">
                <a:solidFill>
                  <a:srgbClr val="5E5E5E"/>
                </a:solidFill>
              </a:defRPr>
            </a:lvl1pPr>
          </a:lstStyle>
          <a:p>
            <a:pPr algn="ctr" defTabSz="412771" hangingPunct="0">
              <a:lnSpc>
                <a:spcPct val="115000"/>
              </a:lnSpc>
            </a:pPr>
            <a:r>
              <a:rPr lang="en-US" sz="2200">
                <a:solidFill>
                  <a:srgbClr val="404040"/>
                </a:solidFill>
                <a:latin typeface="Open Sans" panose="020B0606030504020204" pitchFamily="34" charset="0"/>
                <a:ea typeface="Open Sans" panose="020B0604020202020204" charset="0"/>
                <a:cs typeface="Open Sans" panose="020B0604020202020204" charset="0"/>
                <a:sym typeface="Oswald "/>
              </a:rPr>
              <a:t>A user enters data.</a:t>
            </a:r>
          </a:p>
          <a:p>
            <a:pPr algn="ctr" defTabSz="412771" hangingPunct="0">
              <a:lnSpc>
                <a:spcPct val="115000"/>
              </a:lnSpc>
            </a:pPr>
            <a:r>
              <a:rPr lang="en-US" sz="2200">
                <a:solidFill>
                  <a:srgbClr val="404040"/>
                </a:solidFill>
                <a:latin typeface="Open Sans" panose="020B0606030504020204" pitchFamily="34" charset="0"/>
                <a:ea typeface="Open Sans" panose="020B0604020202020204" charset="0"/>
                <a:cs typeface="Open Sans" panose="020B0604020202020204" charset="0"/>
                <a:sym typeface="Oswald "/>
              </a:rPr>
              <a:t>Example: Typing in a login form</a:t>
            </a:r>
          </a:p>
        </p:txBody>
      </p:sp>
      <p:sp>
        <p:nvSpPr>
          <p:cNvPr id="17" name="T_Text_2">
            <a:extLst>
              <a:ext uri="{FF2B5EF4-FFF2-40B4-BE49-F238E27FC236}">
                <a16:creationId xmlns:a16="http://schemas.microsoft.com/office/drawing/2014/main" id="{1A3FAA6E-F3AD-2D62-EEBA-A816FFF2CD8C}"/>
              </a:ext>
            </a:extLst>
          </p:cNvPr>
          <p:cNvSpPr/>
          <p:nvPr/>
        </p:nvSpPr>
        <p:spPr>
          <a:xfrm>
            <a:off x="7013281" y="2934792"/>
            <a:ext cx="2308077" cy="39227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nchorCtr="1"/>
          <a:lstStyle>
            <a:lvl1pPr algn="r">
              <a:lnSpc>
                <a:spcPct val="80000"/>
              </a:lnSpc>
              <a:defRPr sz="4000"/>
            </a:lvl1pPr>
          </a:lstStyle>
          <a:p>
            <a:pPr algn="ctr" defTabSz="412771" hangingPunct="0">
              <a:lnSpc>
                <a:spcPct val="115000"/>
              </a:lnSpc>
            </a:pPr>
            <a:r>
              <a:rPr lang="en-US" sz="2200" b="1">
                <a:solidFill>
                  <a:schemeClr val="tx1">
                    <a:lumMod val="75000"/>
                    <a:lumOff val="25000"/>
                  </a:schemeClr>
                </a:solidFill>
                <a:latin typeface="Open Sans" panose="020B0606030504020204" pitchFamily="34" charset="0"/>
                <a:ea typeface="Open Sans Semibold" panose="020B0604020202020204" charset="0"/>
                <a:cs typeface="Open Sans Semibold" panose="020B0604020202020204" charset="0"/>
                <a:sym typeface="Oswald "/>
              </a:rPr>
              <a:t>Processing</a:t>
            </a:r>
          </a:p>
        </p:txBody>
      </p:sp>
      <p:sp>
        <p:nvSpPr>
          <p:cNvPr id="18" name="Text_2">
            <a:extLst>
              <a:ext uri="{FF2B5EF4-FFF2-40B4-BE49-F238E27FC236}">
                <a16:creationId xmlns:a16="http://schemas.microsoft.com/office/drawing/2014/main" id="{85B41752-2070-00DD-F043-63DDAD018C9B}"/>
              </a:ext>
            </a:extLst>
          </p:cNvPr>
          <p:cNvSpPr/>
          <p:nvPr/>
        </p:nvSpPr>
        <p:spPr>
          <a:xfrm>
            <a:off x="4961749" y="3305764"/>
            <a:ext cx="6664193" cy="85531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r">
              <a:defRPr sz="1800" cap="none" spc="0">
                <a:solidFill>
                  <a:srgbClr val="5E5E5E"/>
                </a:solidFill>
              </a:defRPr>
            </a:lvl1pPr>
          </a:lstStyle>
          <a:p>
            <a:pPr algn="ctr" defTabSz="412771" hangingPunct="0">
              <a:lnSpc>
                <a:spcPct val="115000"/>
              </a:lnSpc>
            </a:pPr>
            <a:r>
              <a:rPr lang="en-US" sz="2200">
                <a:solidFill>
                  <a:srgbClr val="404040"/>
                </a:solidFill>
                <a:latin typeface="Open Sans" panose="020B0606030504020204" pitchFamily="34" charset="0"/>
                <a:ea typeface="Open Sans" panose="020B0604020202020204" charset="0"/>
                <a:cs typeface="Open Sans" panose="020B0604020202020204" charset="0"/>
                <a:sym typeface="Oswald "/>
              </a:rPr>
              <a:t>The program validates and processes user input.</a:t>
            </a:r>
          </a:p>
          <a:p>
            <a:pPr algn="ctr" defTabSz="412771" hangingPunct="0">
              <a:lnSpc>
                <a:spcPct val="115000"/>
              </a:lnSpc>
            </a:pPr>
            <a:r>
              <a:rPr lang="en-US" sz="2200">
                <a:solidFill>
                  <a:srgbClr val="404040"/>
                </a:solidFill>
                <a:latin typeface="Open Sans" panose="020B0606030504020204" pitchFamily="34" charset="0"/>
                <a:ea typeface="Open Sans" panose="020B0604020202020204" charset="0"/>
                <a:cs typeface="Open Sans" panose="020B0604020202020204" charset="0"/>
                <a:sym typeface="Oswald "/>
              </a:rPr>
              <a:t>Example: Checking password validity</a:t>
            </a:r>
          </a:p>
        </p:txBody>
      </p:sp>
      <p:sp>
        <p:nvSpPr>
          <p:cNvPr id="19" name="T_Text_3">
            <a:extLst>
              <a:ext uri="{FF2B5EF4-FFF2-40B4-BE49-F238E27FC236}">
                <a16:creationId xmlns:a16="http://schemas.microsoft.com/office/drawing/2014/main" id="{B01B656D-4989-88E4-FE0D-CF8921195C09}"/>
              </a:ext>
            </a:extLst>
          </p:cNvPr>
          <p:cNvSpPr/>
          <p:nvPr/>
        </p:nvSpPr>
        <p:spPr>
          <a:xfrm>
            <a:off x="9456086" y="6457876"/>
            <a:ext cx="2308077" cy="392278"/>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b" anchorCtr="1"/>
          <a:lstStyle>
            <a:lvl1pPr algn="r">
              <a:lnSpc>
                <a:spcPct val="80000"/>
              </a:lnSpc>
              <a:defRPr sz="4000"/>
            </a:lvl1pPr>
          </a:lstStyle>
          <a:p>
            <a:pPr algn="ctr" defTabSz="412771" hangingPunct="0">
              <a:lnSpc>
                <a:spcPct val="115000"/>
              </a:lnSpc>
            </a:pPr>
            <a:r>
              <a:rPr lang="en-US" sz="2200" b="1">
                <a:solidFill>
                  <a:srgbClr val="404040"/>
                </a:solidFill>
                <a:latin typeface="Open Sans" panose="020B0606030504020204" pitchFamily="34" charset="0"/>
                <a:ea typeface="Open Sans Semibold" panose="020B0604020202020204" charset="0"/>
                <a:cs typeface="Open Sans Semibold" panose="020B0604020202020204" charset="0"/>
                <a:sym typeface="Oswald "/>
              </a:rPr>
              <a:t>Output</a:t>
            </a:r>
          </a:p>
        </p:txBody>
      </p:sp>
      <p:sp>
        <p:nvSpPr>
          <p:cNvPr id="20" name="Text_3">
            <a:extLst>
              <a:ext uri="{FF2B5EF4-FFF2-40B4-BE49-F238E27FC236}">
                <a16:creationId xmlns:a16="http://schemas.microsoft.com/office/drawing/2014/main" id="{407EFA99-FB09-D958-CC1A-49E538EA4D35}"/>
              </a:ext>
            </a:extLst>
          </p:cNvPr>
          <p:cNvSpPr/>
          <p:nvPr/>
        </p:nvSpPr>
        <p:spPr>
          <a:xfrm>
            <a:off x="8552065" y="6795938"/>
            <a:ext cx="4305519" cy="1219652"/>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lstStyle>
            <a:lvl1pPr algn="r">
              <a:defRPr sz="1800" cap="none" spc="0">
                <a:solidFill>
                  <a:srgbClr val="5E5E5E"/>
                </a:solidFill>
              </a:defRPr>
            </a:lvl1pPr>
          </a:lstStyle>
          <a:p>
            <a:pPr algn="ctr" defTabSz="412771" hangingPunct="0">
              <a:lnSpc>
                <a:spcPct val="115000"/>
              </a:lnSpc>
            </a:pPr>
            <a:r>
              <a:rPr lang="en-US" sz="2200">
                <a:solidFill>
                  <a:srgbClr val="404040"/>
                </a:solidFill>
                <a:latin typeface="Open Sans" panose="020B0606030504020204" pitchFamily="34" charset="0"/>
                <a:ea typeface="Open Sans" panose="020B0604020202020204" charset="0"/>
                <a:cs typeface="Open Sans" panose="020B0604020202020204" charset="0"/>
                <a:sym typeface="Oswald "/>
              </a:rPr>
              <a:t>The program generates results.</a:t>
            </a:r>
          </a:p>
          <a:p>
            <a:pPr algn="ctr" defTabSz="412771" hangingPunct="0">
              <a:lnSpc>
                <a:spcPct val="115000"/>
              </a:lnSpc>
            </a:pPr>
            <a:r>
              <a:rPr lang="en-US" sz="2200">
                <a:solidFill>
                  <a:srgbClr val="404040"/>
                </a:solidFill>
                <a:latin typeface="Open Sans" panose="020B0606030504020204" pitchFamily="34" charset="0"/>
                <a:ea typeface="Open Sans" panose="020B0604020202020204" charset="0"/>
                <a:cs typeface="Open Sans" panose="020B0604020202020204" charset="0"/>
                <a:sym typeface="Oswald "/>
              </a:rPr>
              <a:t>Example: Receiving a successful login message</a:t>
            </a:r>
          </a:p>
        </p:txBody>
      </p:sp>
    </p:spTree>
    <p:extLst>
      <p:ext uri="{BB962C8B-B14F-4D97-AF65-F5344CB8AC3E}">
        <p14:creationId xmlns:p14="http://schemas.microsoft.com/office/powerpoint/2010/main" val="9530620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AhyyJCxm"/>
  <p:tag name="ARTICULATE_DESIGN_ID_CUSTOM DESIGN" val="Jpw3zL3z"/>
  <p:tag name="ARTICULATE_DESIGN_ID_2024_LVC" val="svEMZ810"/>
  <p:tag name="ARTICULATE_SLIDE_THUMBNAIL_REFRESH" val="1"/>
  <p:tag name="ARTICULATE_PROJECT_OPEN" val="0"/>
  <p:tag name="ARTICULATE_SLIDE_COUNT" val="1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4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1D862218AD5449B7B5548739FD3584" ma:contentTypeVersion="5" ma:contentTypeDescription="Create a new document." ma:contentTypeScope="" ma:versionID="ab7add404fb25a38e8e48917b442502c">
  <xsd:schema xmlns:xsd="http://www.w3.org/2001/XMLSchema" xmlns:xs="http://www.w3.org/2001/XMLSchema" xmlns:p="http://schemas.microsoft.com/office/2006/metadata/properties" xmlns:ns3="64af7f67-bbcc-413f-9dce-fd356753a962" targetNamespace="http://schemas.microsoft.com/office/2006/metadata/properties" ma:root="true" ma:fieldsID="2c2f57ec4f8ca322c140365e06fbbaf3" ns3:_="">
    <xsd:import namespace="64af7f67-bbcc-413f-9dce-fd356753a962"/>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af7f67-bbcc-413f-9dce-fd356753a962"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EE7C40-65A8-4A6E-911E-51151F573A59}">
  <ds:schemaRefs>
    <ds:schemaRef ds:uri="http://schemas.microsoft.com/sharepoint/v3/contenttype/forms"/>
  </ds:schemaRefs>
</ds:datastoreItem>
</file>

<file path=customXml/itemProps2.xml><?xml version="1.0" encoding="utf-8"?>
<ds:datastoreItem xmlns:ds="http://schemas.openxmlformats.org/officeDocument/2006/customXml" ds:itemID="{6ABFC17C-EE24-428E-9E9C-11672F0461D5}">
  <ds:schemaRefs>
    <ds:schemaRef ds:uri="64af7f67-bbcc-413f-9dce-fd356753a96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710CA7-1677-4FEF-BB79-0D184B93C257}">
  <ds:schemaRefs>
    <ds:schemaRef ds:uri="http://schemas.microsoft.com/office/2006/metadata/properties"/>
    <ds:schemaRef ds:uri="64af7f67-bbcc-413f-9dce-fd356753a962"/>
    <ds:schemaRef ds:uri="http://schemas.openxmlformats.org/package/2006/metadata/core-properties"/>
    <ds:schemaRef ds:uri="http://schemas.microsoft.com/office/2006/documentManagement/types"/>
    <ds:schemaRef ds:uri="http://purl.org/dc/dcmitype/"/>
    <ds:schemaRef ds:uri="http://purl.org/dc/elements/1.1/"/>
    <ds:schemaRef ds:uri="http://purl.org/dc/terms/"/>
    <ds:schemaRef ds:uri="http://www.w3.org/XML/1998/namespa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172</TotalTime>
  <Words>7379</Words>
  <Application>Microsoft Office PowerPoint</Application>
  <PresentationFormat>Custom</PresentationFormat>
  <Paragraphs>917</Paragraphs>
  <Slides>64</Slides>
  <Notes>62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64</vt:i4>
      </vt:variant>
    </vt:vector>
  </HeadingPairs>
  <TitlesOfParts>
    <vt:vector size="75" baseType="lpstr">
      <vt:lpstr>Arial</vt:lpstr>
      <vt:lpstr>Arial,Sans-Serif</vt:lpstr>
      <vt:lpstr>Calibri</vt:lpstr>
      <vt:lpstr>Courier New</vt:lpstr>
      <vt:lpstr>Google Sans</vt:lpstr>
      <vt:lpstr>Mongolian Baiti</vt:lpstr>
      <vt:lpstr>Open Sans</vt:lpstr>
      <vt:lpstr>Raleway Light</vt:lpstr>
      <vt:lpstr>Space Grotesk</vt:lpstr>
      <vt:lpstr>Wingdings</vt:lpstr>
      <vt:lpstr>2024_LVC</vt:lpstr>
      <vt:lpstr>PowerPoint Presentation</vt:lpstr>
      <vt:lpstr>PowerPoint Presentation</vt:lpstr>
      <vt:lpstr>PowerPoint Presentation</vt:lpstr>
      <vt:lpstr>PowerPoint Presentation</vt:lpstr>
      <vt:lpstr>PowerPoint Presentation</vt:lpstr>
      <vt:lpstr>What Is Programming?</vt:lpstr>
      <vt:lpstr>Categories of Programming Languages</vt:lpstr>
      <vt:lpstr>Types of Programming Languages</vt:lpstr>
      <vt:lpstr>Understanding Program Flow</vt:lpstr>
      <vt:lpstr>Key Programming Principles</vt:lpstr>
      <vt:lpstr>PowerPoint Presentation</vt:lpstr>
      <vt:lpstr>PowerPoint Presentation</vt:lpstr>
      <vt:lpstr>PowerPoint Presentation</vt:lpstr>
      <vt:lpstr>PowerPoint Presentation</vt:lpstr>
      <vt:lpstr>PowerPoint Presentation</vt:lpstr>
      <vt:lpstr>Why Python for AI?</vt:lpstr>
      <vt:lpstr>How AI Is Changing Coding</vt:lpstr>
      <vt:lpstr>PowerPoint Presentation</vt:lpstr>
      <vt:lpstr>PowerPoint Presentation</vt:lpstr>
      <vt:lpstr>PowerPoint Presentation</vt:lpstr>
      <vt:lpstr>Recommended Python Development Environments</vt:lpstr>
      <vt:lpstr>Visual Studio Code: Features</vt:lpstr>
      <vt:lpstr>Installing and Setting Up VS Code</vt:lpstr>
      <vt:lpstr>Jupyter Notebook: Features</vt:lpstr>
      <vt:lpstr>Installing Jupyter Notebook Using Anaconda</vt:lpstr>
      <vt:lpstr>Google Colab: Features</vt:lpstr>
      <vt:lpstr>Setting Up a Google Colab Notebook</vt:lpstr>
      <vt:lpstr>PowerPoint Presentation</vt:lpstr>
      <vt:lpstr>PowerPoint Presentation</vt:lpstr>
      <vt:lpstr>Python Syntax</vt:lpstr>
      <vt:lpstr>PowerPoint Presentation</vt:lpstr>
      <vt:lpstr>PowerPoint Presentation</vt:lpstr>
      <vt:lpstr>PowerPoint Presentation</vt:lpstr>
      <vt:lpstr>PowerPoint Presentation</vt:lpstr>
      <vt:lpstr>Python: Input and Output </vt:lpstr>
      <vt:lpstr>PowerPoint Presentation</vt:lpstr>
      <vt:lpstr>Writing and Running a Python Program</vt:lpstr>
      <vt:lpstr>PowerPoint Presentation</vt:lpstr>
      <vt:lpstr>Python Variables: A Fundamental Building Block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Storing User Information Using Different Data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Comparing Numbers Using Python Operators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Azlaan Barkat</dc:creator>
  <cp:lastModifiedBy>Naseeha Iffath Banu</cp:lastModifiedBy>
  <cp:revision>2</cp:revision>
  <dcterms:created xsi:type="dcterms:W3CDTF">2023-05-19T12:36:11Z</dcterms:created>
  <dcterms:modified xsi:type="dcterms:W3CDTF">2025-04-25T06:38:52Z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B652525E-EED5-4C91-8592-5DBEF40DB197</vt:lpwstr>
  </property>
  <property fmtid="{D5CDD505-2E9C-101B-9397-08002B2CF9AE}" pid="3" name="ArticulatePath">
    <vt:lpwstr>https://simplilearnsolution-my.sharepoint.com/personal/pistorage_simplilearn_com/Documents/Simplilearn Project Backup/Templates/01_Simplilearn Templates/LVC/2023_LVC/AIML_DS_LVC_Template_2023</vt:lpwstr>
  </property>
  <property fmtid="{D5CDD505-2E9C-101B-9397-08002B2CF9AE}" pid="4" name="ContentTypeId">
    <vt:lpwstr>0x0101002D1D862218AD5449B7B5548739FD3584</vt:lpwstr>
  </property>
</Properties>
</file>